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306" r:id="rId3"/>
    <p:sldId id="307" r:id="rId4"/>
    <p:sldId id="257" r:id="rId5"/>
    <p:sldId id="258" r:id="rId6"/>
    <p:sldId id="259" r:id="rId7"/>
    <p:sldId id="267" r:id="rId8"/>
    <p:sldId id="260" r:id="rId9"/>
    <p:sldId id="261" r:id="rId10"/>
    <p:sldId id="263" r:id="rId11"/>
    <p:sldId id="264" r:id="rId12"/>
    <p:sldId id="265" r:id="rId13"/>
    <p:sldId id="266" r:id="rId14"/>
    <p:sldId id="268" r:id="rId15"/>
    <p:sldId id="284" r:id="rId16"/>
    <p:sldId id="269" r:id="rId17"/>
    <p:sldId id="270" r:id="rId18"/>
    <p:sldId id="271" r:id="rId19"/>
    <p:sldId id="295" r:id="rId20"/>
    <p:sldId id="272" r:id="rId21"/>
    <p:sldId id="311" r:id="rId22"/>
    <p:sldId id="273" r:id="rId23"/>
    <p:sldId id="274" r:id="rId24"/>
    <p:sldId id="275" r:id="rId25"/>
    <p:sldId id="276" r:id="rId26"/>
    <p:sldId id="277" r:id="rId27"/>
    <p:sldId id="312" r:id="rId28"/>
    <p:sldId id="313" r:id="rId29"/>
    <p:sldId id="278" r:id="rId30"/>
    <p:sldId id="279" r:id="rId31"/>
    <p:sldId id="280" r:id="rId32"/>
    <p:sldId id="281" r:id="rId33"/>
    <p:sldId id="282" r:id="rId34"/>
    <p:sldId id="283" r:id="rId35"/>
    <p:sldId id="285" r:id="rId36"/>
    <p:sldId id="301" r:id="rId37"/>
    <p:sldId id="291" r:id="rId38"/>
    <p:sldId id="292" r:id="rId39"/>
    <p:sldId id="293" r:id="rId40"/>
    <p:sldId id="294" r:id="rId41"/>
    <p:sldId id="302" r:id="rId42"/>
    <p:sldId id="304" r:id="rId43"/>
    <p:sldId id="286" r:id="rId44"/>
    <p:sldId id="287" r:id="rId45"/>
    <p:sldId id="288" r:id="rId46"/>
    <p:sldId id="289" r:id="rId47"/>
    <p:sldId id="290" r:id="rId48"/>
    <p:sldId id="296" r:id="rId49"/>
    <p:sldId id="297" r:id="rId50"/>
    <p:sldId id="298" r:id="rId51"/>
    <p:sldId id="309" r:id="rId52"/>
    <p:sldId id="308" r:id="rId53"/>
    <p:sldId id="305" r:id="rId54"/>
    <p:sldId id="310" r:id="rId55"/>
    <p:sldId id="299" r:id="rId56"/>
    <p:sldId id="300" r:id="rId57"/>
  </p:sldIdLst>
  <p:sldSz cx="9144000" cy="6858000" type="screen4x3"/>
  <p:notesSz cx="6400800" cy="8686800"/>
  <p:custDataLst>
    <p:tags r:id="rId59"/>
  </p:custDataLst>
  <p:defaultTextStyle>
    <a:defPPr>
      <a:defRPr lang="en-US"/>
    </a:defPPr>
    <a:lvl1pPr algn="l" rtl="0" eaLnBrk="0" fontAlgn="base" hangingPunct="0">
      <a:spcBef>
        <a:spcPct val="0"/>
      </a:spcBef>
      <a:spcAft>
        <a:spcPct val="0"/>
      </a:spcAft>
      <a:defRPr kern="1200">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457200" algn="l" rtl="0" eaLnBrk="0" fontAlgn="base" hangingPunct="0">
      <a:spcBef>
        <a:spcPct val="0"/>
      </a:spcBef>
      <a:spcAft>
        <a:spcPct val="0"/>
      </a:spcAft>
      <a:defRPr kern="1200">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914400" algn="l" rtl="0" eaLnBrk="0" fontAlgn="base" hangingPunct="0">
      <a:spcBef>
        <a:spcPct val="0"/>
      </a:spcBef>
      <a:spcAft>
        <a:spcPct val="0"/>
      </a:spcAft>
      <a:defRPr kern="1200">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371600" algn="l" rtl="0" eaLnBrk="0" fontAlgn="base" hangingPunct="0">
      <a:spcBef>
        <a:spcPct val="0"/>
      </a:spcBef>
      <a:spcAft>
        <a:spcPct val="0"/>
      </a:spcAft>
      <a:defRPr kern="1200">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1828800" algn="l" rtl="0" eaLnBrk="0" fontAlgn="base" hangingPunct="0">
      <a:spcBef>
        <a:spcPct val="0"/>
      </a:spcBef>
      <a:spcAft>
        <a:spcPct val="0"/>
      </a:spcAft>
      <a:defRPr kern="1200">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286000" algn="l" defTabSz="914400" rtl="0" eaLnBrk="1" latinLnBrk="0" hangingPunct="1">
      <a:defRPr kern="1200">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743200" algn="l" defTabSz="914400" rtl="0" eaLnBrk="1" latinLnBrk="0" hangingPunct="1">
      <a:defRPr kern="1200">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200400" algn="l" defTabSz="914400" rtl="0" eaLnBrk="1" latinLnBrk="0" hangingPunct="1">
      <a:defRPr kern="1200">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657600" algn="l" defTabSz="914400" rtl="0" eaLnBrk="1" latinLnBrk="0" hangingPunct="1">
      <a:defRPr kern="1200">
        <a:solidFill>
          <a:srgbClr val="000000"/>
        </a:solidFill>
        <a:latin typeface="Arial" panose="020B0604020202020204" pitchFamily="34" charset="0"/>
        <a:ea typeface="Cambria" panose="02040503050406030204" pitchFamily="18" charset="0"/>
        <a:cs typeface="Cambria" panose="020405030504060302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018">
          <p15:clr>
            <a:srgbClr val="A4A3A4"/>
          </p15:clr>
        </p15:guide>
        <p15:guide id="2" pos="263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83213" autoAdjust="0"/>
  </p:normalViewPr>
  <p:slideViewPr>
    <p:cSldViewPr>
      <p:cViewPr varScale="1">
        <p:scale>
          <a:sx n="96" d="100"/>
          <a:sy n="96" d="100"/>
        </p:scale>
        <p:origin x="1656" y="78"/>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150" y="84"/>
      </p:cViewPr>
      <p:guideLst>
        <p:guide orient="horz" pos="2018"/>
        <p:guide pos="263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Header Placeholder 1">
            <a:extLst>
              <a:ext uri="{FF2B5EF4-FFF2-40B4-BE49-F238E27FC236}">
                <a16:creationId xmlns:a16="http://schemas.microsoft.com/office/drawing/2014/main" id="{ED428765-3054-69E1-C203-12A3F9B98C37}"/>
              </a:ext>
            </a:extLst>
          </p:cNvPr>
          <p:cNvSpPr>
            <a:spLocks noGrp="1"/>
          </p:cNvSpPr>
          <p:nvPr>
            <p:ph type="hdr" sz="quarter"/>
          </p:nvPr>
        </p:nvSpPr>
        <p:spPr>
          <a:xfrm>
            <a:off x="0" y="0"/>
            <a:ext cx="2774950" cy="434975"/>
          </a:xfrm>
          <a:prstGeom prst="rect">
            <a:avLst/>
          </a:prstGeom>
          <a:noFill/>
          <a:ln w="9525" cap="flat" cmpd="sng" algn="ctr">
            <a:noFill/>
            <a:prstDash val="solid"/>
            <a:round/>
            <a:headEnd type="none" w="med" len="med"/>
            <a:tailEnd type="none" w="med" len="med"/>
          </a:ln>
        </p:spPr>
        <p:txBody>
          <a:bodyPr vert="horz" lIns="86207" tIns="43104" rIns="86207" bIns="43104" rtlCol="0"/>
          <a:lstStyle>
            <a:lvl1pPr algn="l" eaLnBrk="1" fontAlgn="auto" hangingPunct="1">
              <a:spcBef>
                <a:spcPct val="0"/>
              </a:spcBef>
              <a:spcAft>
                <a:spcPct val="0"/>
              </a:spcAft>
              <a:buSzTx/>
              <a:defRPr sz="1100">
                <a:solidFill>
                  <a:schemeClr val="tx1"/>
                </a:solidFill>
                <a:latin typeface="+mn-lt"/>
                <a:ea typeface="+mn-ea"/>
                <a:cs typeface="+mn-cs"/>
              </a:defRPr>
            </a:lvl1pPr>
          </a:lstStyle>
          <a:p>
            <a:pPr>
              <a:defRPr/>
            </a:pPr>
            <a:endParaRPr lang="en-US"/>
          </a:p>
        </p:txBody>
      </p:sp>
      <p:sp>
        <p:nvSpPr>
          <p:cNvPr id="2051" name="Date Placeholder 2">
            <a:extLst>
              <a:ext uri="{FF2B5EF4-FFF2-40B4-BE49-F238E27FC236}">
                <a16:creationId xmlns:a16="http://schemas.microsoft.com/office/drawing/2014/main" id="{BBC84F2E-00E1-EBD3-9179-8A388E4B8934}"/>
              </a:ext>
            </a:extLst>
          </p:cNvPr>
          <p:cNvSpPr>
            <a:spLocks noGrp="1"/>
          </p:cNvSpPr>
          <p:nvPr>
            <p:ph type="dt" idx="1"/>
          </p:nvPr>
        </p:nvSpPr>
        <p:spPr>
          <a:xfrm>
            <a:off x="3625850" y="0"/>
            <a:ext cx="2773363" cy="434975"/>
          </a:xfrm>
          <a:prstGeom prst="rect">
            <a:avLst/>
          </a:prstGeom>
          <a:noFill/>
          <a:ln w="9525" cap="flat" cmpd="sng" algn="ctr">
            <a:noFill/>
            <a:prstDash val="solid"/>
            <a:round/>
            <a:headEnd type="none" w="med" len="med"/>
            <a:tailEnd type="none" w="med" len="med"/>
          </a:ln>
        </p:spPr>
        <p:txBody>
          <a:bodyPr vert="horz" lIns="86207" tIns="43104" rIns="86207" bIns="43104" rtlCol="0"/>
          <a:lstStyle>
            <a:lvl1pPr algn="r" eaLnBrk="1" fontAlgn="auto" hangingPunct="1">
              <a:spcBef>
                <a:spcPct val="0"/>
              </a:spcBef>
              <a:spcAft>
                <a:spcPct val="0"/>
              </a:spcAft>
              <a:buSzTx/>
              <a:defRPr sz="1100">
                <a:solidFill>
                  <a:schemeClr val="tx1"/>
                </a:solidFill>
                <a:latin typeface="+mn-lt"/>
                <a:ea typeface="+mn-ea"/>
                <a:cs typeface="+mn-cs"/>
              </a:defRPr>
            </a:lvl1pPr>
          </a:lstStyle>
          <a:p>
            <a:pPr>
              <a:defRPr/>
            </a:pPr>
            <a:fld id="{60B45643-1E35-49E1-93F9-66F26E5A253A}" type="datetime1">
              <a:rPr lang="en-US"/>
              <a:pPr>
                <a:defRPr/>
              </a:pPr>
              <a:t>8/26/2024</a:t>
            </a:fld>
            <a:endParaRPr lang="en-US"/>
          </a:p>
        </p:txBody>
      </p:sp>
      <p:sp>
        <p:nvSpPr>
          <p:cNvPr id="13316" name="Slide Image Placeholder 3">
            <a:extLst>
              <a:ext uri="{FF2B5EF4-FFF2-40B4-BE49-F238E27FC236}">
                <a16:creationId xmlns:a16="http://schemas.microsoft.com/office/drawing/2014/main" id="{B3805DE0-6E06-CAD4-5B75-831A18C9F431}"/>
              </a:ext>
            </a:extLst>
          </p:cNvPr>
          <p:cNvSpPr>
            <a:spLocks noGrp="1" noRot="1" noChangeAspect="1" noChangeArrowheads="1"/>
          </p:cNvSpPr>
          <p:nvPr>
            <p:ph type="sldImg" idx="5"/>
          </p:nvPr>
        </p:nvSpPr>
        <p:spPr bwMode="auto">
          <a:xfrm>
            <a:off x="1028700" y="650875"/>
            <a:ext cx="4343400" cy="3257550"/>
          </a:xfrm>
          <a:prstGeom prst="rect">
            <a:avLst/>
          </a:prstGeom>
          <a:noFill/>
          <a:ln w="12700"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Notes Placeholder 4">
            <a:extLst>
              <a:ext uri="{FF2B5EF4-FFF2-40B4-BE49-F238E27FC236}">
                <a16:creationId xmlns:a16="http://schemas.microsoft.com/office/drawing/2014/main" id="{BA0A7F17-0048-F63E-20E1-71F2B60F6782}"/>
              </a:ext>
            </a:extLst>
          </p:cNvPr>
          <p:cNvSpPr>
            <a:spLocks noGrp="1"/>
          </p:cNvSpPr>
          <p:nvPr>
            <p:ph type="body" sz="quarter" idx="3"/>
          </p:nvPr>
        </p:nvSpPr>
        <p:spPr>
          <a:xfrm>
            <a:off x="641350" y="4127500"/>
            <a:ext cx="5118100" cy="3908425"/>
          </a:xfrm>
          <a:prstGeom prst="rect">
            <a:avLst/>
          </a:prstGeom>
          <a:noFill/>
          <a:ln w="9525" cap="flat" cmpd="sng" algn="ctr">
            <a:noFill/>
            <a:prstDash val="solid"/>
            <a:round/>
            <a:headEnd type="none" w="med" len="med"/>
            <a:tailEnd type="none" w="med" len="med"/>
          </a:ln>
        </p:spPr>
        <p:txBody>
          <a:bodyPr vert="horz" lIns="86207" tIns="43104" rIns="86207" bIns="4310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Footer Placeholder 5">
            <a:extLst>
              <a:ext uri="{FF2B5EF4-FFF2-40B4-BE49-F238E27FC236}">
                <a16:creationId xmlns:a16="http://schemas.microsoft.com/office/drawing/2014/main" id="{5CD95783-AF82-3D80-0FC8-D8F70A252549}"/>
              </a:ext>
            </a:extLst>
          </p:cNvPr>
          <p:cNvSpPr>
            <a:spLocks noGrp="1"/>
          </p:cNvSpPr>
          <p:nvPr>
            <p:ph type="ftr" sz="quarter" idx="4"/>
          </p:nvPr>
        </p:nvSpPr>
        <p:spPr>
          <a:xfrm>
            <a:off x="0" y="8250238"/>
            <a:ext cx="2774950" cy="434975"/>
          </a:xfrm>
          <a:prstGeom prst="rect">
            <a:avLst/>
          </a:prstGeom>
          <a:noFill/>
          <a:ln w="9525" cap="flat" cmpd="sng" algn="ctr">
            <a:noFill/>
            <a:prstDash val="solid"/>
            <a:round/>
            <a:headEnd type="none" w="med" len="med"/>
            <a:tailEnd type="none" w="med" len="med"/>
          </a:ln>
        </p:spPr>
        <p:txBody>
          <a:bodyPr vert="horz" lIns="86207" tIns="43104" rIns="86207" bIns="43104" rtlCol="0" anchor="b"/>
          <a:lstStyle>
            <a:lvl1pPr algn="l" eaLnBrk="1" fontAlgn="auto" hangingPunct="1">
              <a:spcBef>
                <a:spcPct val="0"/>
              </a:spcBef>
              <a:spcAft>
                <a:spcPct val="0"/>
              </a:spcAft>
              <a:buSzTx/>
              <a:defRPr sz="1100">
                <a:solidFill>
                  <a:schemeClr val="tx1"/>
                </a:solidFill>
                <a:latin typeface="+mn-lt"/>
                <a:ea typeface="+mn-ea"/>
                <a:cs typeface="+mn-cs"/>
              </a:defRPr>
            </a:lvl1pPr>
          </a:lstStyle>
          <a:p>
            <a:pPr>
              <a:defRPr/>
            </a:pPr>
            <a:endParaRPr lang="en-US"/>
          </a:p>
        </p:txBody>
      </p:sp>
      <p:sp>
        <p:nvSpPr>
          <p:cNvPr id="2055" name="Slide Number Placeholder 6">
            <a:extLst>
              <a:ext uri="{FF2B5EF4-FFF2-40B4-BE49-F238E27FC236}">
                <a16:creationId xmlns:a16="http://schemas.microsoft.com/office/drawing/2014/main" id="{A7892E49-5354-C51B-8A54-29538838A27E}"/>
              </a:ext>
            </a:extLst>
          </p:cNvPr>
          <p:cNvSpPr>
            <a:spLocks noGrp="1"/>
          </p:cNvSpPr>
          <p:nvPr>
            <p:ph type="sldNum" sz="quarter" idx="5"/>
          </p:nvPr>
        </p:nvSpPr>
        <p:spPr>
          <a:xfrm>
            <a:off x="3625850" y="8250238"/>
            <a:ext cx="2773363" cy="434975"/>
          </a:xfrm>
          <a:prstGeom prst="rect">
            <a:avLst/>
          </a:prstGeom>
          <a:noFill/>
          <a:ln w="9525" cap="flat" cmpd="sng" algn="ctr">
            <a:noFill/>
            <a:prstDash val="solid"/>
            <a:round/>
            <a:headEnd type="none" w="med" len="med"/>
            <a:tailEnd type="none" w="med" len="med"/>
          </a:ln>
        </p:spPr>
        <p:txBody>
          <a:bodyPr vert="horz" wrap="square" lIns="86207" tIns="43104" rIns="86207" bIns="43104" numCol="1" anchor="b" anchorCtr="0" compatLnSpc="1">
            <a:prstTxWarp prst="textNoShape">
              <a:avLst/>
            </a:prstTxWarp>
            <a:noAutofit/>
          </a:bodyPr>
          <a:lstStyle>
            <a:lvl1pPr algn="r" eaLnBrk="1" hangingPunct="1">
              <a:buSzPct val="100000"/>
              <a:defRPr sz="1100">
                <a:latin typeface="Calibri" panose="020F0502020204030204" pitchFamily="34" charset="0"/>
              </a:defRPr>
            </a:lvl1pPr>
          </a:lstStyle>
          <a:p>
            <a:fld id="{D4944B38-DBA3-4E2A-9AAF-F28CB459609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幻灯片图像占位符 1">
            <a:extLst>
              <a:ext uri="{FF2B5EF4-FFF2-40B4-BE49-F238E27FC236}">
                <a16:creationId xmlns:a16="http://schemas.microsoft.com/office/drawing/2014/main" id="{8EF8516F-DAF1-E82D-9820-03F40DB36729}"/>
              </a:ext>
            </a:extLst>
          </p:cNvPr>
          <p:cNvSpPr>
            <a:spLocks noGrp="1" noRot="1" noChangeAspect="1" noChangeArrowheads="1" noTextEdit="1"/>
          </p:cNvSpPr>
          <p:nvPr>
            <p:ph type="sldImg"/>
          </p:nvPr>
        </p:nvSpPr>
        <p:spPr>
          <a:ln/>
        </p:spPr>
      </p:sp>
      <p:sp>
        <p:nvSpPr>
          <p:cNvPr id="15363" name="备注占位符 2">
            <a:extLst>
              <a:ext uri="{FF2B5EF4-FFF2-40B4-BE49-F238E27FC236}">
                <a16:creationId xmlns:a16="http://schemas.microsoft.com/office/drawing/2014/main" id="{290B3BDD-090A-B4EF-EE99-BAB8ED306A65}"/>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15364" name="灯片编号占位符 3">
            <a:extLst>
              <a:ext uri="{FF2B5EF4-FFF2-40B4-BE49-F238E27FC236}">
                <a16:creationId xmlns:a16="http://schemas.microsoft.com/office/drawing/2014/main" id="{E50FD820-8F4D-89D0-2A3B-51CA321AE316}"/>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D99868EF-43B8-4108-A5D2-83F9ADC48977}" type="slidenum">
              <a:rPr lang="en-US" altLang="en-US">
                <a:latin typeface="Calibri" panose="020F0502020204030204" pitchFamily="34" charset="0"/>
              </a:rPr>
              <a:pPr/>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a:extLst>
              <a:ext uri="{FF2B5EF4-FFF2-40B4-BE49-F238E27FC236}">
                <a16:creationId xmlns:a16="http://schemas.microsoft.com/office/drawing/2014/main" id="{FC518B5E-4CCA-FA40-8067-90FE05D9166A}"/>
              </a:ext>
            </a:extLst>
          </p:cNvPr>
          <p:cNvSpPr>
            <a:spLocks noGrp="1" noRot="1" noChangeAspect="1" noChangeArrowheads="1" noTextEdit="1"/>
          </p:cNvSpPr>
          <p:nvPr>
            <p:ph type="sldImg"/>
          </p:nvPr>
        </p:nvSpPr>
        <p:spPr>
          <a:ln/>
        </p:spPr>
      </p:sp>
      <p:sp>
        <p:nvSpPr>
          <p:cNvPr id="33795" name="备注占位符 2">
            <a:extLst>
              <a:ext uri="{FF2B5EF4-FFF2-40B4-BE49-F238E27FC236}">
                <a16:creationId xmlns:a16="http://schemas.microsoft.com/office/drawing/2014/main" id="{B2357B65-2BD1-94D9-9A6D-772A9306B016}"/>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33796" name="灯片编号占位符 3">
            <a:extLst>
              <a:ext uri="{FF2B5EF4-FFF2-40B4-BE49-F238E27FC236}">
                <a16:creationId xmlns:a16="http://schemas.microsoft.com/office/drawing/2014/main" id="{0E4F99BA-31DA-D512-992C-91E5E884F0C5}"/>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8C145FB4-10FE-40CF-9598-BAAC1140FE10}" type="slidenum">
              <a:rPr lang="en-US" altLang="en-US">
                <a:latin typeface="Calibri" panose="020F0502020204030204" pitchFamily="34" charset="0"/>
              </a:rPr>
              <a:pPr/>
              <a:t>10</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a:extLst>
              <a:ext uri="{FF2B5EF4-FFF2-40B4-BE49-F238E27FC236}">
                <a16:creationId xmlns:a16="http://schemas.microsoft.com/office/drawing/2014/main" id="{6DC5ECB5-DCD2-0859-F8B9-76A2D156A917}"/>
              </a:ext>
            </a:extLst>
          </p:cNvPr>
          <p:cNvSpPr>
            <a:spLocks noGrp="1" noRot="1" noChangeAspect="1" noChangeArrowheads="1" noTextEdit="1"/>
          </p:cNvSpPr>
          <p:nvPr>
            <p:ph type="sldImg"/>
          </p:nvPr>
        </p:nvSpPr>
        <p:spPr>
          <a:ln/>
        </p:spPr>
      </p:sp>
      <p:sp>
        <p:nvSpPr>
          <p:cNvPr id="35843" name="备注占位符 2">
            <a:extLst>
              <a:ext uri="{FF2B5EF4-FFF2-40B4-BE49-F238E27FC236}">
                <a16:creationId xmlns:a16="http://schemas.microsoft.com/office/drawing/2014/main" id="{DF3A1436-7166-381D-D80D-C3968A6FEB0B}"/>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35844" name="灯片编号占位符 3">
            <a:extLst>
              <a:ext uri="{FF2B5EF4-FFF2-40B4-BE49-F238E27FC236}">
                <a16:creationId xmlns:a16="http://schemas.microsoft.com/office/drawing/2014/main" id="{75E16D7E-4175-135A-6DA1-B9DF8A7149C6}"/>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D3AB4326-4F6D-4B14-B6D8-3C1E1730B153}" type="slidenum">
              <a:rPr lang="en-US" altLang="en-US">
                <a:latin typeface="Calibri" panose="020F0502020204030204" pitchFamily="34" charset="0"/>
              </a:rPr>
              <a:pPr/>
              <a:t>11</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a:extLst>
              <a:ext uri="{FF2B5EF4-FFF2-40B4-BE49-F238E27FC236}">
                <a16:creationId xmlns:a16="http://schemas.microsoft.com/office/drawing/2014/main" id="{F865EF40-4F6A-A8E4-78C0-B57F43B4302D}"/>
              </a:ext>
            </a:extLst>
          </p:cNvPr>
          <p:cNvSpPr>
            <a:spLocks noGrp="1" noRot="1" noChangeAspect="1" noChangeArrowheads="1" noTextEdit="1"/>
          </p:cNvSpPr>
          <p:nvPr>
            <p:ph type="sldImg"/>
          </p:nvPr>
        </p:nvSpPr>
        <p:spPr>
          <a:ln/>
        </p:spPr>
      </p:sp>
      <p:sp>
        <p:nvSpPr>
          <p:cNvPr id="37891" name="备注占位符 2">
            <a:extLst>
              <a:ext uri="{FF2B5EF4-FFF2-40B4-BE49-F238E27FC236}">
                <a16:creationId xmlns:a16="http://schemas.microsoft.com/office/drawing/2014/main" id="{EE02D786-3628-0EC1-D691-4AAD7FF84487}"/>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37892" name="灯片编号占位符 3">
            <a:extLst>
              <a:ext uri="{FF2B5EF4-FFF2-40B4-BE49-F238E27FC236}">
                <a16:creationId xmlns:a16="http://schemas.microsoft.com/office/drawing/2014/main" id="{51D123A2-FECE-B526-6586-E1B131278656}"/>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0BA7929B-ED82-46A8-8682-23283F6B9687}" type="slidenum">
              <a:rPr lang="en-US" altLang="en-US">
                <a:latin typeface="Calibri" panose="020F0502020204030204" pitchFamily="34" charset="0"/>
              </a:rPr>
              <a:pPr/>
              <a:t>12</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a:extLst>
              <a:ext uri="{FF2B5EF4-FFF2-40B4-BE49-F238E27FC236}">
                <a16:creationId xmlns:a16="http://schemas.microsoft.com/office/drawing/2014/main" id="{7342698F-B74D-90A2-20F2-79E06BA2AEFF}"/>
              </a:ext>
            </a:extLst>
          </p:cNvPr>
          <p:cNvSpPr>
            <a:spLocks noGrp="1" noRot="1" noChangeAspect="1" noChangeArrowheads="1" noTextEdit="1"/>
          </p:cNvSpPr>
          <p:nvPr>
            <p:ph type="sldImg"/>
          </p:nvPr>
        </p:nvSpPr>
        <p:spPr>
          <a:ln/>
        </p:spPr>
      </p:sp>
      <p:sp>
        <p:nvSpPr>
          <p:cNvPr id="39939" name="备注占位符 2">
            <a:extLst>
              <a:ext uri="{FF2B5EF4-FFF2-40B4-BE49-F238E27FC236}">
                <a16:creationId xmlns:a16="http://schemas.microsoft.com/office/drawing/2014/main" id="{A4FD9FB0-5137-46C5-6720-1707F3AAE2FF}"/>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39940" name="灯片编号占位符 3">
            <a:extLst>
              <a:ext uri="{FF2B5EF4-FFF2-40B4-BE49-F238E27FC236}">
                <a16:creationId xmlns:a16="http://schemas.microsoft.com/office/drawing/2014/main" id="{C3CF9AA8-61DD-01DA-8A7E-778CECC1421C}"/>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6D2906F0-BF53-41F4-AEC4-7D84C3263DA8}" type="slidenum">
              <a:rPr lang="en-US" altLang="en-US">
                <a:latin typeface="Calibri" panose="020F0502020204030204" pitchFamily="34" charset="0"/>
              </a:rPr>
              <a:pPr/>
              <a:t>13</a:t>
            </a:fld>
            <a:endParaRPr lang="en-US"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a:extLst>
              <a:ext uri="{FF2B5EF4-FFF2-40B4-BE49-F238E27FC236}">
                <a16:creationId xmlns:a16="http://schemas.microsoft.com/office/drawing/2014/main" id="{61D1B7C5-64CD-4F29-8337-EA2E153F01B7}"/>
              </a:ext>
            </a:extLst>
          </p:cNvPr>
          <p:cNvSpPr>
            <a:spLocks noGrp="1" noRot="1" noChangeAspect="1" noChangeArrowheads="1" noTextEdit="1"/>
          </p:cNvSpPr>
          <p:nvPr>
            <p:ph type="sldImg"/>
          </p:nvPr>
        </p:nvSpPr>
        <p:spPr>
          <a:ln/>
        </p:spPr>
      </p:sp>
      <p:sp>
        <p:nvSpPr>
          <p:cNvPr id="41987" name="备注占位符 2">
            <a:extLst>
              <a:ext uri="{FF2B5EF4-FFF2-40B4-BE49-F238E27FC236}">
                <a16:creationId xmlns:a16="http://schemas.microsoft.com/office/drawing/2014/main" id="{E087F089-9ADE-30AD-8F93-C97C87ADF5B1}"/>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41988" name="灯片编号占位符 3">
            <a:extLst>
              <a:ext uri="{FF2B5EF4-FFF2-40B4-BE49-F238E27FC236}">
                <a16:creationId xmlns:a16="http://schemas.microsoft.com/office/drawing/2014/main" id="{88DEEB6D-2A3C-72CB-333F-D97B2A4FAB31}"/>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E69654F8-07A8-4ADE-A4A2-FF07B4E1AC7E}" type="slidenum">
              <a:rPr lang="en-US" altLang="en-US">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a:extLst>
              <a:ext uri="{FF2B5EF4-FFF2-40B4-BE49-F238E27FC236}">
                <a16:creationId xmlns:a16="http://schemas.microsoft.com/office/drawing/2014/main" id="{FB63ACCD-3448-3856-994F-76F6DEC0117C}"/>
              </a:ext>
            </a:extLst>
          </p:cNvPr>
          <p:cNvSpPr>
            <a:spLocks noGrp="1" noRot="1" noChangeAspect="1" noChangeArrowheads="1" noTextEdit="1"/>
          </p:cNvSpPr>
          <p:nvPr>
            <p:ph type="sldImg"/>
          </p:nvPr>
        </p:nvSpPr>
        <p:spPr>
          <a:ln/>
        </p:spPr>
      </p:sp>
      <p:sp>
        <p:nvSpPr>
          <p:cNvPr id="44035" name="备注占位符 2">
            <a:extLst>
              <a:ext uri="{FF2B5EF4-FFF2-40B4-BE49-F238E27FC236}">
                <a16:creationId xmlns:a16="http://schemas.microsoft.com/office/drawing/2014/main" id="{F3B7BF29-C54F-F9F3-9B91-C9F5A6EDB0A2}"/>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44036" name="灯片编号占位符 3">
            <a:extLst>
              <a:ext uri="{FF2B5EF4-FFF2-40B4-BE49-F238E27FC236}">
                <a16:creationId xmlns:a16="http://schemas.microsoft.com/office/drawing/2014/main" id="{D10EB12B-9CB6-C00B-8731-75D844443B73}"/>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382BABC7-D3C6-4538-B574-9053A8A511E4}" type="slidenum">
              <a:rPr lang="en-US" altLang="en-US">
                <a:latin typeface="Calibri" panose="020F0502020204030204" pitchFamily="34" charset="0"/>
              </a:rPr>
              <a:pPr/>
              <a:t>15</a:t>
            </a:fld>
            <a:endParaRPr lang="en-US"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a:extLst>
              <a:ext uri="{FF2B5EF4-FFF2-40B4-BE49-F238E27FC236}">
                <a16:creationId xmlns:a16="http://schemas.microsoft.com/office/drawing/2014/main" id="{EE8221B9-DD94-CD1E-D5E2-FB46CD330FC6}"/>
              </a:ext>
            </a:extLst>
          </p:cNvPr>
          <p:cNvSpPr>
            <a:spLocks noGrp="1" noRot="1" noChangeAspect="1" noChangeArrowheads="1" noTextEdit="1"/>
          </p:cNvSpPr>
          <p:nvPr>
            <p:ph type="sldImg"/>
          </p:nvPr>
        </p:nvSpPr>
        <p:spPr>
          <a:ln/>
        </p:spPr>
      </p:sp>
      <p:sp>
        <p:nvSpPr>
          <p:cNvPr id="46083" name="备注占位符 2">
            <a:extLst>
              <a:ext uri="{FF2B5EF4-FFF2-40B4-BE49-F238E27FC236}">
                <a16:creationId xmlns:a16="http://schemas.microsoft.com/office/drawing/2014/main" id="{F219A4C1-CA80-3456-FAB4-B5A001A352F1}"/>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46084" name="灯片编号占位符 3">
            <a:extLst>
              <a:ext uri="{FF2B5EF4-FFF2-40B4-BE49-F238E27FC236}">
                <a16:creationId xmlns:a16="http://schemas.microsoft.com/office/drawing/2014/main" id="{5E72D457-92E7-0C24-4AD7-D993DEA4D3CD}"/>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455506A2-7265-4348-B548-0E09B73D3F94}" type="slidenum">
              <a:rPr lang="en-US" altLang="en-US">
                <a:latin typeface="Calibri" panose="020F0502020204030204" pitchFamily="34" charset="0"/>
              </a:rPr>
              <a:pPr/>
              <a:t>16</a:t>
            </a:fld>
            <a:endParaRPr lang="en-US"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a:extLst>
              <a:ext uri="{FF2B5EF4-FFF2-40B4-BE49-F238E27FC236}">
                <a16:creationId xmlns:a16="http://schemas.microsoft.com/office/drawing/2014/main" id="{D6DE2AFE-95F8-CD58-8D28-C7F7EBF7AD05}"/>
              </a:ext>
            </a:extLst>
          </p:cNvPr>
          <p:cNvSpPr>
            <a:spLocks noGrp="1" noRot="1" noChangeAspect="1" noChangeArrowheads="1" noTextEdit="1"/>
          </p:cNvSpPr>
          <p:nvPr>
            <p:ph type="sldImg"/>
          </p:nvPr>
        </p:nvSpPr>
        <p:spPr>
          <a:ln/>
        </p:spPr>
      </p:sp>
      <p:sp>
        <p:nvSpPr>
          <p:cNvPr id="48131" name="备注占位符 2">
            <a:extLst>
              <a:ext uri="{FF2B5EF4-FFF2-40B4-BE49-F238E27FC236}">
                <a16:creationId xmlns:a16="http://schemas.microsoft.com/office/drawing/2014/main" id="{9CF3693E-E518-81AA-0EFE-808ADAB88512}"/>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48132" name="灯片编号占位符 3">
            <a:extLst>
              <a:ext uri="{FF2B5EF4-FFF2-40B4-BE49-F238E27FC236}">
                <a16:creationId xmlns:a16="http://schemas.microsoft.com/office/drawing/2014/main" id="{E81B1646-F388-C4F0-4139-888B776F3ABB}"/>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154CC3CE-558B-4972-9F9A-3F039E2EAB34}" type="slidenum">
              <a:rPr lang="en-US" altLang="en-US">
                <a:latin typeface="Calibri" panose="020F0502020204030204" pitchFamily="34" charset="0"/>
              </a:rPr>
              <a:pPr/>
              <a:t>17</a:t>
            </a:fld>
            <a:endParaRPr lang="en-US"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a:extLst>
              <a:ext uri="{FF2B5EF4-FFF2-40B4-BE49-F238E27FC236}">
                <a16:creationId xmlns:a16="http://schemas.microsoft.com/office/drawing/2014/main" id="{10C42747-28FF-57CC-5C7A-A62908723569}"/>
              </a:ext>
            </a:extLst>
          </p:cNvPr>
          <p:cNvSpPr>
            <a:spLocks noGrp="1" noRot="1" noChangeAspect="1" noChangeArrowheads="1" noTextEdit="1"/>
          </p:cNvSpPr>
          <p:nvPr>
            <p:ph type="sldImg"/>
          </p:nvPr>
        </p:nvSpPr>
        <p:spPr>
          <a:ln/>
        </p:spPr>
      </p:sp>
      <p:sp>
        <p:nvSpPr>
          <p:cNvPr id="50179" name="备注占位符 2">
            <a:extLst>
              <a:ext uri="{FF2B5EF4-FFF2-40B4-BE49-F238E27FC236}">
                <a16:creationId xmlns:a16="http://schemas.microsoft.com/office/drawing/2014/main" id="{CCF518C0-9BD8-3ADB-DBB5-70D50FFE4AC9}"/>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50180" name="灯片编号占位符 3">
            <a:extLst>
              <a:ext uri="{FF2B5EF4-FFF2-40B4-BE49-F238E27FC236}">
                <a16:creationId xmlns:a16="http://schemas.microsoft.com/office/drawing/2014/main" id="{9C598C48-7A43-F3DA-B4E4-91B7C2BC21DF}"/>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5FFC85FB-CCB6-494B-9980-E1234516E689}" type="slidenum">
              <a:rPr lang="en-US" altLang="en-US">
                <a:latin typeface="Calibri" panose="020F0502020204030204" pitchFamily="34" charset="0"/>
              </a:rPr>
              <a:pPr/>
              <a:t>18</a:t>
            </a:fld>
            <a:endParaRPr lang="en-US"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a:extLst>
              <a:ext uri="{FF2B5EF4-FFF2-40B4-BE49-F238E27FC236}">
                <a16:creationId xmlns:a16="http://schemas.microsoft.com/office/drawing/2014/main" id="{DC16E783-F165-6B77-C267-FB441D317FD9}"/>
              </a:ext>
            </a:extLst>
          </p:cNvPr>
          <p:cNvSpPr>
            <a:spLocks noGrp="1" noRot="1" noChangeAspect="1" noChangeArrowheads="1" noTextEdit="1"/>
          </p:cNvSpPr>
          <p:nvPr>
            <p:ph type="sldImg"/>
          </p:nvPr>
        </p:nvSpPr>
        <p:spPr>
          <a:ln/>
        </p:spPr>
      </p:sp>
      <p:sp>
        <p:nvSpPr>
          <p:cNvPr id="52227" name="备注占位符 2">
            <a:extLst>
              <a:ext uri="{FF2B5EF4-FFF2-40B4-BE49-F238E27FC236}">
                <a16:creationId xmlns:a16="http://schemas.microsoft.com/office/drawing/2014/main" id="{172057E2-25BE-1D53-00C6-43D99D06CA2E}"/>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52228" name="灯片编号占位符 3">
            <a:extLst>
              <a:ext uri="{FF2B5EF4-FFF2-40B4-BE49-F238E27FC236}">
                <a16:creationId xmlns:a16="http://schemas.microsoft.com/office/drawing/2014/main" id="{76E84E53-81DE-7FFA-B671-3C7539E49EF5}"/>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A435322D-9EEC-46A3-ACA3-700FDC08E958}" type="slidenum">
              <a:rPr lang="en-US" altLang="en-US">
                <a:latin typeface="Calibri" panose="020F0502020204030204" pitchFamily="34" charset="0"/>
              </a:rPr>
              <a:pPr/>
              <a:t>19</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幻灯片图像占位符 1">
            <a:extLst>
              <a:ext uri="{FF2B5EF4-FFF2-40B4-BE49-F238E27FC236}">
                <a16:creationId xmlns:a16="http://schemas.microsoft.com/office/drawing/2014/main" id="{6A977376-60E8-D957-F618-CDF2BD326EF9}"/>
              </a:ext>
            </a:extLst>
          </p:cNvPr>
          <p:cNvSpPr>
            <a:spLocks noGrp="1" noRot="1" noChangeAspect="1" noChangeArrowheads="1" noTextEdit="1"/>
          </p:cNvSpPr>
          <p:nvPr>
            <p:ph type="sldImg"/>
          </p:nvPr>
        </p:nvSpPr>
        <p:spPr>
          <a:ln/>
        </p:spPr>
      </p:sp>
      <p:sp>
        <p:nvSpPr>
          <p:cNvPr id="17411" name="备注占位符 2">
            <a:extLst>
              <a:ext uri="{FF2B5EF4-FFF2-40B4-BE49-F238E27FC236}">
                <a16:creationId xmlns:a16="http://schemas.microsoft.com/office/drawing/2014/main" id="{8F165AA8-E90A-1A4A-E69F-78BD4A3F1ACA}"/>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17412" name="灯片编号占位符 3">
            <a:extLst>
              <a:ext uri="{FF2B5EF4-FFF2-40B4-BE49-F238E27FC236}">
                <a16:creationId xmlns:a16="http://schemas.microsoft.com/office/drawing/2014/main" id="{1193DB6F-2C4F-FB71-BEB1-CF816924AFE4}"/>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1ED3FA15-7115-44B6-90D7-BEF6EB90DE12}" type="slidenum">
              <a:rPr lang="en-US" altLang="en-US">
                <a:latin typeface="Calibri" panose="020F0502020204030204" pitchFamily="34" charset="0"/>
              </a:rPr>
              <a:pPr/>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a:extLst>
              <a:ext uri="{FF2B5EF4-FFF2-40B4-BE49-F238E27FC236}">
                <a16:creationId xmlns:a16="http://schemas.microsoft.com/office/drawing/2014/main" id="{FC3194D7-CF67-6496-7800-7B3D3DECB1FD}"/>
              </a:ext>
            </a:extLst>
          </p:cNvPr>
          <p:cNvSpPr>
            <a:spLocks noGrp="1" noRot="1" noChangeAspect="1" noChangeArrowheads="1" noTextEdit="1"/>
          </p:cNvSpPr>
          <p:nvPr>
            <p:ph type="sldImg"/>
          </p:nvPr>
        </p:nvSpPr>
        <p:spPr>
          <a:ln/>
        </p:spPr>
      </p:sp>
      <p:sp>
        <p:nvSpPr>
          <p:cNvPr id="54275" name="备注占位符 2">
            <a:extLst>
              <a:ext uri="{FF2B5EF4-FFF2-40B4-BE49-F238E27FC236}">
                <a16:creationId xmlns:a16="http://schemas.microsoft.com/office/drawing/2014/main" id="{E7CD3DF1-F01E-3269-3319-123A0948924E}"/>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54276" name="灯片编号占位符 3">
            <a:extLst>
              <a:ext uri="{FF2B5EF4-FFF2-40B4-BE49-F238E27FC236}">
                <a16:creationId xmlns:a16="http://schemas.microsoft.com/office/drawing/2014/main" id="{5F9B5125-5A4F-DEBE-FE83-2658393E8905}"/>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AC64AE33-B02D-4898-A412-AA028A9D450F}" type="slidenum">
              <a:rPr lang="en-US" altLang="en-US">
                <a:latin typeface="Calibri" panose="020F0502020204030204" pitchFamily="34" charset="0"/>
              </a:rPr>
              <a:pPr/>
              <a:t>20</a:t>
            </a:fld>
            <a:endParaRPr lang="en-US" altLang="en-US">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a:extLst>
              <a:ext uri="{FF2B5EF4-FFF2-40B4-BE49-F238E27FC236}">
                <a16:creationId xmlns:a16="http://schemas.microsoft.com/office/drawing/2014/main" id="{51F316D2-70C5-49DD-D37C-4ED384F208EA}"/>
              </a:ext>
            </a:extLst>
          </p:cNvPr>
          <p:cNvSpPr>
            <a:spLocks noGrp="1" noRot="1" noChangeAspect="1" noChangeArrowheads="1" noTextEdit="1"/>
          </p:cNvSpPr>
          <p:nvPr>
            <p:ph type="sldImg"/>
          </p:nvPr>
        </p:nvSpPr>
        <p:spPr>
          <a:ln/>
        </p:spPr>
      </p:sp>
      <p:sp>
        <p:nvSpPr>
          <p:cNvPr id="56323" name="备注占位符 2">
            <a:extLst>
              <a:ext uri="{FF2B5EF4-FFF2-40B4-BE49-F238E27FC236}">
                <a16:creationId xmlns:a16="http://schemas.microsoft.com/office/drawing/2014/main" id="{6C931BFC-4BBA-AC9E-470D-50B94EEA410B}"/>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56324" name="灯片编号占位符 3">
            <a:extLst>
              <a:ext uri="{FF2B5EF4-FFF2-40B4-BE49-F238E27FC236}">
                <a16:creationId xmlns:a16="http://schemas.microsoft.com/office/drawing/2014/main" id="{6E1A6628-438F-E7C5-7AFC-630D3A34EEA4}"/>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6BB9B100-1ABE-47C4-AFF3-17FEA18DD14B}" type="slidenum">
              <a:rPr lang="en-US" altLang="en-US">
                <a:latin typeface="Calibri" panose="020F0502020204030204" pitchFamily="34" charset="0"/>
              </a:rPr>
              <a:pPr/>
              <a:t>21</a:t>
            </a:fld>
            <a:endParaRPr lang="en-US" altLang="en-US">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a:extLst>
              <a:ext uri="{FF2B5EF4-FFF2-40B4-BE49-F238E27FC236}">
                <a16:creationId xmlns:a16="http://schemas.microsoft.com/office/drawing/2014/main" id="{874345BB-BBE5-10C8-1411-70D9473A3122}"/>
              </a:ext>
            </a:extLst>
          </p:cNvPr>
          <p:cNvSpPr>
            <a:spLocks noGrp="1" noRot="1" noChangeAspect="1" noChangeArrowheads="1" noTextEdit="1"/>
          </p:cNvSpPr>
          <p:nvPr>
            <p:ph type="sldImg"/>
          </p:nvPr>
        </p:nvSpPr>
        <p:spPr>
          <a:ln/>
        </p:spPr>
      </p:sp>
      <p:sp>
        <p:nvSpPr>
          <p:cNvPr id="58371" name="备注占位符 2">
            <a:extLst>
              <a:ext uri="{FF2B5EF4-FFF2-40B4-BE49-F238E27FC236}">
                <a16:creationId xmlns:a16="http://schemas.microsoft.com/office/drawing/2014/main" id="{1D5A9812-AFF9-9F11-FA03-37A0CDDF27F6}"/>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58372" name="灯片编号占位符 3">
            <a:extLst>
              <a:ext uri="{FF2B5EF4-FFF2-40B4-BE49-F238E27FC236}">
                <a16:creationId xmlns:a16="http://schemas.microsoft.com/office/drawing/2014/main" id="{57BC4158-9DDF-FA30-42D8-CA1513DA76C4}"/>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A077E2DB-E9C1-4D42-9A9A-EFD1D64035F5}" type="slidenum">
              <a:rPr lang="en-US" altLang="en-US">
                <a:latin typeface="Calibri" panose="020F0502020204030204" pitchFamily="34" charset="0"/>
              </a:rPr>
              <a:pPr/>
              <a:t>22</a:t>
            </a:fld>
            <a:endParaRPr lang="en-US" altLang="en-US">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a:extLst>
              <a:ext uri="{FF2B5EF4-FFF2-40B4-BE49-F238E27FC236}">
                <a16:creationId xmlns:a16="http://schemas.microsoft.com/office/drawing/2014/main" id="{F4DE0C24-311A-E9E3-3529-A1CF5597FA2A}"/>
              </a:ext>
            </a:extLst>
          </p:cNvPr>
          <p:cNvSpPr>
            <a:spLocks noGrp="1" noRot="1" noChangeAspect="1" noChangeArrowheads="1" noTextEdit="1"/>
          </p:cNvSpPr>
          <p:nvPr>
            <p:ph type="sldImg"/>
          </p:nvPr>
        </p:nvSpPr>
        <p:spPr>
          <a:ln/>
        </p:spPr>
      </p:sp>
      <p:sp>
        <p:nvSpPr>
          <p:cNvPr id="60419" name="备注占位符 2">
            <a:extLst>
              <a:ext uri="{FF2B5EF4-FFF2-40B4-BE49-F238E27FC236}">
                <a16:creationId xmlns:a16="http://schemas.microsoft.com/office/drawing/2014/main" id="{73396A3C-514F-060D-C8D2-FDD17406A0F8}"/>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60420" name="灯片编号占位符 3">
            <a:extLst>
              <a:ext uri="{FF2B5EF4-FFF2-40B4-BE49-F238E27FC236}">
                <a16:creationId xmlns:a16="http://schemas.microsoft.com/office/drawing/2014/main" id="{017275BC-F735-FFF5-915F-4E1332D7942E}"/>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BBFC1F19-B715-4E5E-89C9-5693EBA0D9C6}" type="slidenum">
              <a:rPr lang="en-US" altLang="en-US">
                <a:latin typeface="Calibri" panose="020F0502020204030204" pitchFamily="34" charset="0"/>
              </a:rPr>
              <a:pPr/>
              <a:t>23</a:t>
            </a:fld>
            <a:endParaRPr lang="en-US" altLang="en-US">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a:extLst>
              <a:ext uri="{FF2B5EF4-FFF2-40B4-BE49-F238E27FC236}">
                <a16:creationId xmlns:a16="http://schemas.microsoft.com/office/drawing/2014/main" id="{7FA007ED-C4DC-9F08-3B40-9B334CDEC513}"/>
              </a:ext>
            </a:extLst>
          </p:cNvPr>
          <p:cNvSpPr>
            <a:spLocks noGrp="1" noRot="1" noChangeAspect="1" noChangeArrowheads="1" noTextEdit="1"/>
          </p:cNvSpPr>
          <p:nvPr>
            <p:ph type="sldImg"/>
          </p:nvPr>
        </p:nvSpPr>
        <p:spPr>
          <a:ln/>
        </p:spPr>
      </p:sp>
      <p:sp>
        <p:nvSpPr>
          <p:cNvPr id="62467" name="备注占位符 2">
            <a:extLst>
              <a:ext uri="{FF2B5EF4-FFF2-40B4-BE49-F238E27FC236}">
                <a16:creationId xmlns:a16="http://schemas.microsoft.com/office/drawing/2014/main" id="{5C44500D-F4F8-70A8-3B67-5D8B3CCF1480}"/>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62468" name="灯片编号占位符 3">
            <a:extLst>
              <a:ext uri="{FF2B5EF4-FFF2-40B4-BE49-F238E27FC236}">
                <a16:creationId xmlns:a16="http://schemas.microsoft.com/office/drawing/2014/main" id="{34C991F9-DAC8-CEF1-D25F-2AE8F1386617}"/>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53E1679C-B8F7-4C31-992B-4E690026AE46}" type="slidenum">
              <a:rPr lang="en-US" altLang="en-US">
                <a:latin typeface="Calibri" panose="020F0502020204030204" pitchFamily="34" charset="0"/>
              </a:rPr>
              <a:pPr/>
              <a:t>24</a:t>
            </a:fld>
            <a:endParaRPr lang="en-US" altLang="en-US">
              <a:latin typeface="Calibri" panose="020F0502020204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幻灯片图像占位符 1">
            <a:extLst>
              <a:ext uri="{FF2B5EF4-FFF2-40B4-BE49-F238E27FC236}">
                <a16:creationId xmlns:a16="http://schemas.microsoft.com/office/drawing/2014/main" id="{800887AC-A81C-9A43-B12A-3F4655850B70}"/>
              </a:ext>
            </a:extLst>
          </p:cNvPr>
          <p:cNvSpPr>
            <a:spLocks noGrp="1" noRot="1" noChangeAspect="1" noChangeArrowheads="1" noTextEdit="1"/>
          </p:cNvSpPr>
          <p:nvPr>
            <p:ph type="sldImg"/>
          </p:nvPr>
        </p:nvSpPr>
        <p:spPr>
          <a:ln/>
        </p:spPr>
      </p:sp>
      <p:sp>
        <p:nvSpPr>
          <p:cNvPr id="64515" name="备注占位符 2">
            <a:extLst>
              <a:ext uri="{FF2B5EF4-FFF2-40B4-BE49-F238E27FC236}">
                <a16:creationId xmlns:a16="http://schemas.microsoft.com/office/drawing/2014/main" id="{53091189-D55A-4AA7-44AF-DAA49AC964D8}"/>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64516" name="灯片编号占位符 3">
            <a:extLst>
              <a:ext uri="{FF2B5EF4-FFF2-40B4-BE49-F238E27FC236}">
                <a16:creationId xmlns:a16="http://schemas.microsoft.com/office/drawing/2014/main" id="{2B976C42-082F-6814-E6E9-0BA7D591C25A}"/>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7E84A132-6765-4AE7-9667-9EE3FE53A6D2}" type="slidenum">
              <a:rPr lang="en-US" altLang="en-US">
                <a:latin typeface="Calibri" panose="020F0502020204030204" pitchFamily="34" charset="0"/>
              </a:rPr>
              <a:pPr/>
              <a:t>25</a:t>
            </a:fld>
            <a:endParaRPr lang="en-US" altLang="en-US">
              <a:latin typeface="Calibri" panose="020F0502020204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幻灯片图像占位符 1">
            <a:extLst>
              <a:ext uri="{FF2B5EF4-FFF2-40B4-BE49-F238E27FC236}">
                <a16:creationId xmlns:a16="http://schemas.microsoft.com/office/drawing/2014/main" id="{BEDC43C4-39ED-C7D2-0154-054DB2F45F6B}"/>
              </a:ext>
            </a:extLst>
          </p:cNvPr>
          <p:cNvSpPr>
            <a:spLocks noGrp="1" noRot="1" noChangeAspect="1" noChangeArrowheads="1" noTextEdit="1"/>
          </p:cNvSpPr>
          <p:nvPr>
            <p:ph type="sldImg"/>
          </p:nvPr>
        </p:nvSpPr>
        <p:spPr>
          <a:ln/>
        </p:spPr>
      </p:sp>
      <p:sp>
        <p:nvSpPr>
          <p:cNvPr id="66563" name="备注占位符 2">
            <a:extLst>
              <a:ext uri="{FF2B5EF4-FFF2-40B4-BE49-F238E27FC236}">
                <a16:creationId xmlns:a16="http://schemas.microsoft.com/office/drawing/2014/main" id="{B0FD9C52-ED5D-922F-C686-FB552C75A509}"/>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66564" name="灯片编号占位符 3">
            <a:extLst>
              <a:ext uri="{FF2B5EF4-FFF2-40B4-BE49-F238E27FC236}">
                <a16:creationId xmlns:a16="http://schemas.microsoft.com/office/drawing/2014/main" id="{6B1E2EFA-5614-285C-5BBD-F34E353C5300}"/>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16DDF2B7-82B8-4910-8732-2017F37F46FA}" type="slidenum">
              <a:rPr lang="en-US" altLang="en-US">
                <a:latin typeface="Calibri" panose="020F0502020204030204" pitchFamily="34" charset="0"/>
              </a:rPr>
              <a:pPr/>
              <a:t>26</a:t>
            </a:fld>
            <a:endParaRPr lang="en-US" altLang="en-US">
              <a:latin typeface="Calibri" panose="020F0502020204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幻灯片图像占位符 1">
            <a:extLst>
              <a:ext uri="{FF2B5EF4-FFF2-40B4-BE49-F238E27FC236}">
                <a16:creationId xmlns:a16="http://schemas.microsoft.com/office/drawing/2014/main" id="{D8AEC063-EE36-99E8-A57A-D07460F1074F}"/>
              </a:ext>
            </a:extLst>
          </p:cNvPr>
          <p:cNvSpPr>
            <a:spLocks noGrp="1" noRot="1" noChangeAspect="1" noChangeArrowheads="1" noTextEdit="1"/>
          </p:cNvSpPr>
          <p:nvPr>
            <p:ph type="sldImg"/>
          </p:nvPr>
        </p:nvSpPr>
        <p:spPr>
          <a:ln/>
        </p:spPr>
      </p:sp>
      <p:sp>
        <p:nvSpPr>
          <p:cNvPr id="68611" name="备注占位符 2">
            <a:extLst>
              <a:ext uri="{FF2B5EF4-FFF2-40B4-BE49-F238E27FC236}">
                <a16:creationId xmlns:a16="http://schemas.microsoft.com/office/drawing/2014/main" id="{152B631D-13A4-096F-807A-8710A1A6048A}"/>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68612" name="灯片编号占位符 3">
            <a:extLst>
              <a:ext uri="{FF2B5EF4-FFF2-40B4-BE49-F238E27FC236}">
                <a16:creationId xmlns:a16="http://schemas.microsoft.com/office/drawing/2014/main" id="{5C4E8C2C-9872-834A-6E03-0765B3C6C4FE}"/>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6AE4C766-E8D1-47AC-BEB8-9BD4E216A01B}" type="slidenum">
              <a:rPr lang="en-US" altLang="en-US">
                <a:latin typeface="Calibri" panose="020F0502020204030204" pitchFamily="34" charset="0"/>
              </a:rPr>
              <a:pPr/>
              <a:t>27</a:t>
            </a:fld>
            <a:endParaRPr lang="en-US" altLang="en-US">
              <a:latin typeface="Calibri" panose="020F0502020204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幻灯片图像占位符 1">
            <a:extLst>
              <a:ext uri="{FF2B5EF4-FFF2-40B4-BE49-F238E27FC236}">
                <a16:creationId xmlns:a16="http://schemas.microsoft.com/office/drawing/2014/main" id="{6B435C80-AE7F-9FFA-EA29-68C6E5D82033}"/>
              </a:ext>
            </a:extLst>
          </p:cNvPr>
          <p:cNvSpPr>
            <a:spLocks noGrp="1" noRot="1" noChangeAspect="1" noChangeArrowheads="1" noTextEdit="1"/>
          </p:cNvSpPr>
          <p:nvPr>
            <p:ph type="sldImg"/>
          </p:nvPr>
        </p:nvSpPr>
        <p:spPr>
          <a:ln/>
        </p:spPr>
      </p:sp>
      <p:sp>
        <p:nvSpPr>
          <p:cNvPr id="70659" name="备注占位符 2">
            <a:extLst>
              <a:ext uri="{FF2B5EF4-FFF2-40B4-BE49-F238E27FC236}">
                <a16:creationId xmlns:a16="http://schemas.microsoft.com/office/drawing/2014/main" id="{C994F8A5-D23E-C360-D3E9-CEDD337429AD}"/>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70660" name="灯片编号占位符 3">
            <a:extLst>
              <a:ext uri="{FF2B5EF4-FFF2-40B4-BE49-F238E27FC236}">
                <a16:creationId xmlns:a16="http://schemas.microsoft.com/office/drawing/2014/main" id="{0C49630E-AE45-D542-F022-48EF6F3E370C}"/>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715D8733-FC52-4ADE-832F-F5D28CCCEDD4}" type="slidenum">
              <a:rPr lang="en-US" altLang="en-US">
                <a:latin typeface="Calibri" panose="020F0502020204030204" pitchFamily="34" charset="0"/>
              </a:rPr>
              <a:pPr/>
              <a:t>28</a:t>
            </a:fld>
            <a:endParaRPr lang="en-US" altLang="en-US">
              <a:latin typeface="Calibri" panose="020F0502020204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幻灯片图像占位符 1">
            <a:extLst>
              <a:ext uri="{FF2B5EF4-FFF2-40B4-BE49-F238E27FC236}">
                <a16:creationId xmlns:a16="http://schemas.microsoft.com/office/drawing/2014/main" id="{48D6968D-05EF-CB47-2231-E0437FEA9B32}"/>
              </a:ext>
            </a:extLst>
          </p:cNvPr>
          <p:cNvSpPr>
            <a:spLocks noGrp="1" noRot="1" noChangeAspect="1" noChangeArrowheads="1" noTextEdit="1"/>
          </p:cNvSpPr>
          <p:nvPr>
            <p:ph type="sldImg"/>
          </p:nvPr>
        </p:nvSpPr>
        <p:spPr>
          <a:ln/>
        </p:spPr>
      </p:sp>
      <p:sp>
        <p:nvSpPr>
          <p:cNvPr id="72707" name="备注占位符 2">
            <a:extLst>
              <a:ext uri="{FF2B5EF4-FFF2-40B4-BE49-F238E27FC236}">
                <a16:creationId xmlns:a16="http://schemas.microsoft.com/office/drawing/2014/main" id="{DE09F500-E4D6-F350-1652-87522F018D84}"/>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72708" name="灯片编号占位符 3">
            <a:extLst>
              <a:ext uri="{FF2B5EF4-FFF2-40B4-BE49-F238E27FC236}">
                <a16:creationId xmlns:a16="http://schemas.microsoft.com/office/drawing/2014/main" id="{B5814066-7211-30A1-8BD2-F100AFADF4F2}"/>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530E048A-AF64-4ADB-A935-C690FF2EDB87}" type="slidenum">
              <a:rPr lang="en-US" altLang="en-US">
                <a:latin typeface="Calibri" panose="020F0502020204030204" pitchFamily="34" charset="0"/>
              </a:rPr>
              <a:pPr/>
              <a:t>29</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幻灯片图像占位符 1">
            <a:extLst>
              <a:ext uri="{FF2B5EF4-FFF2-40B4-BE49-F238E27FC236}">
                <a16:creationId xmlns:a16="http://schemas.microsoft.com/office/drawing/2014/main" id="{BF823C9A-D7CE-D9AD-58A4-371C3B54E57C}"/>
              </a:ext>
            </a:extLst>
          </p:cNvPr>
          <p:cNvSpPr>
            <a:spLocks noGrp="1" noRot="1" noChangeAspect="1" noChangeArrowheads="1" noTextEdit="1"/>
          </p:cNvSpPr>
          <p:nvPr>
            <p:ph type="sldImg"/>
          </p:nvPr>
        </p:nvSpPr>
        <p:spPr>
          <a:ln/>
        </p:spPr>
      </p:sp>
      <p:sp>
        <p:nvSpPr>
          <p:cNvPr id="19459" name="备注占位符 2">
            <a:extLst>
              <a:ext uri="{FF2B5EF4-FFF2-40B4-BE49-F238E27FC236}">
                <a16:creationId xmlns:a16="http://schemas.microsoft.com/office/drawing/2014/main" id="{E4A1FDCE-7884-69A9-BAFE-7FBCE15375AE}"/>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19460" name="灯片编号占位符 3">
            <a:extLst>
              <a:ext uri="{FF2B5EF4-FFF2-40B4-BE49-F238E27FC236}">
                <a16:creationId xmlns:a16="http://schemas.microsoft.com/office/drawing/2014/main" id="{28A09E3E-6979-9AA5-2676-F3DEFD416209}"/>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F7FE3C43-24DB-48E6-A1EB-C0E6A757814C}" type="slidenum">
              <a:rPr lang="en-US" altLang="en-US">
                <a:latin typeface="Calibri" panose="020F0502020204030204" pitchFamily="34" charset="0"/>
              </a:rPr>
              <a:pPr/>
              <a:t>3</a:t>
            </a:fld>
            <a:endParaRPr lang="en-US" altLang="en-US">
              <a:latin typeface="Calibri" panose="020F0502020204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幻灯片图像占位符 1">
            <a:extLst>
              <a:ext uri="{FF2B5EF4-FFF2-40B4-BE49-F238E27FC236}">
                <a16:creationId xmlns:a16="http://schemas.microsoft.com/office/drawing/2014/main" id="{52E58A59-2B6D-BE8C-3831-0A7B8BF09BCA}"/>
              </a:ext>
            </a:extLst>
          </p:cNvPr>
          <p:cNvSpPr>
            <a:spLocks noGrp="1" noRot="1" noChangeAspect="1" noChangeArrowheads="1" noTextEdit="1"/>
          </p:cNvSpPr>
          <p:nvPr>
            <p:ph type="sldImg"/>
          </p:nvPr>
        </p:nvSpPr>
        <p:spPr>
          <a:ln/>
        </p:spPr>
      </p:sp>
      <p:sp>
        <p:nvSpPr>
          <p:cNvPr id="74755" name="备注占位符 2">
            <a:extLst>
              <a:ext uri="{FF2B5EF4-FFF2-40B4-BE49-F238E27FC236}">
                <a16:creationId xmlns:a16="http://schemas.microsoft.com/office/drawing/2014/main" id="{683D37E1-A0FF-5FB7-EAF0-7D4DEF477752}"/>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74756" name="灯片编号占位符 3">
            <a:extLst>
              <a:ext uri="{FF2B5EF4-FFF2-40B4-BE49-F238E27FC236}">
                <a16:creationId xmlns:a16="http://schemas.microsoft.com/office/drawing/2014/main" id="{95F0033D-B793-E0BF-D2AB-0A876848B26B}"/>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0CA63EAD-235A-41D9-A5F6-C64382201F9B}" type="slidenum">
              <a:rPr lang="en-US" altLang="en-US">
                <a:latin typeface="Calibri" panose="020F0502020204030204" pitchFamily="34" charset="0"/>
              </a:rPr>
              <a:pPr/>
              <a:t>30</a:t>
            </a:fld>
            <a:endParaRPr lang="en-US" altLang="en-US">
              <a:latin typeface="Calibri" panose="020F0502020204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幻灯片图像占位符 1">
            <a:extLst>
              <a:ext uri="{FF2B5EF4-FFF2-40B4-BE49-F238E27FC236}">
                <a16:creationId xmlns:a16="http://schemas.microsoft.com/office/drawing/2014/main" id="{D992117E-A5C0-D473-4F68-BD99B3761A17}"/>
              </a:ext>
            </a:extLst>
          </p:cNvPr>
          <p:cNvSpPr>
            <a:spLocks noGrp="1" noRot="1" noChangeAspect="1" noChangeArrowheads="1" noTextEdit="1"/>
          </p:cNvSpPr>
          <p:nvPr>
            <p:ph type="sldImg"/>
          </p:nvPr>
        </p:nvSpPr>
        <p:spPr>
          <a:ln/>
        </p:spPr>
      </p:sp>
      <p:sp>
        <p:nvSpPr>
          <p:cNvPr id="76803" name="备注占位符 2">
            <a:extLst>
              <a:ext uri="{FF2B5EF4-FFF2-40B4-BE49-F238E27FC236}">
                <a16:creationId xmlns:a16="http://schemas.microsoft.com/office/drawing/2014/main" id="{D9578599-2B4B-5E55-2FC2-3C0A0680FABA}"/>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76804" name="灯片编号占位符 3">
            <a:extLst>
              <a:ext uri="{FF2B5EF4-FFF2-40B4-BE49-F238E27FC236}">
                <a16:creationId xmlns:a16="http://schemas.microsoft.com/office/drawing/2014/main" id="{A5F9DDDA-C4A3-0570-44E4-76B5A59BAF9E}"/>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00943ADC-1817-41BB-9122-1422BFB0E332}" type="slidenum">
              <a:rPr lang="en-US" altLang="en-US">
                <a:latin typeface="Calibri" panose="020F0502020204030204" pitchFamily="34" charset="0"/>
              </a:rPr>
              <a:pPr/>
              <a:t>31</a:t>
            </a:fld>
            <a:endParaRPr lang="en-US" altLang="en-US">
              <a:latin typeface="Calibri" panose="020F0502020204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幻灯片图像占位符 1">
            <a:extLst>
              <a:ext uri="{FF2B5EF4-FFF2-40B4-BE49-F238E27FC236}">
                <a16:creationId xmlns:a16="http://schemas.microsoft.com/office/drawing/2014/main" id="{6DF27BCC-FFC9-45E3-B2DB-FE65308321BB}"/>
              </a:ext>
            </a:extLst>
          </p:cNvPr>
          <p:cNvSpPr>
            <a:spLocks noGrp="1" noRot="1" noChangeAspect="1" noChangeArrowheads="1" noTextEdit="1"/>
          </p:cNvSpPr>
          <p:nvPr>
            <p:ph type="sldImg"/>
          </p:nvPr>
        </p:nvSpPr>
        <p:spPr>
          <a:ln/>
        </p:spPr>
      </p:sp>
      <p:sp>
        <p:nvSpPr>
          <p:cNvPr id="78851" name="备注占位符 2">
            <a:extLst>
              <a:ext uri="{FF2B5EF4-FFF2-40B4-BE49-F238E27FC236}">
                <a16:creationId xmlns:a16="http://schemas.microsoft.com/office/drawing/2014/main" id="{A5957292-CDFE-C4BA-A7B7-3F5E032E46E3}"/>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78852" name="灯片编号占位符 3">
            <a:extLst>
              <a:ext uri="{FF2B5EF4-FFF2-40B4-BE49-F238E27FC236}">
                <a16:creationId xmlns:a16="http://schemas.microsoft.com/office/drawing/2014/main" id="{DD2F3AFC-C266-B376-CA2D-3CD24126C77F}"/>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118D61A0-3C04-4935-96CE-69576E86B6FB}" type="slidenum">
              <a:rPr lang="en-US" altLang="en-US">
                <a:latin typeface="Calibri" panose="020F0502020204030204" pitchFamily="34" charset="0"/>
              </a:rPr>
              <a:pPr/>
              <a:t>32</a:t>
            </a:fld>
            <a:endParaRPr lang="en-US" altLang="en-US">
              <a:latin typeface="Calibri" panose="020F0502020204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幻灯片图像占位符 1">
            <a:extLst>
              <a:ext uri="{FF2B5EF4-FFF2-40B4-BE49-F238E27FC236}">
                <a16:creationId xmlns:a16="http://schemas.microsoft.com/office/drawing/2014/main" id="{B5F99CE6-7681-91C7-12D7-ED7398C91DBD}"/>
              </a:ext>
            </a:extLst>
          </p:cNvPr>
          <p:cNvSpPr>
            <a:spLocks noGrp="1" noRot="1" noChangeAspect="1" noChangeArrowheads="1" noTextEdit="1"/>
          </p:cNvSpPr>
          <p:nvPr>
            <p:ph type="sldImg"/>
          </p:nvPr>
        </p:nvSpPr>
        <p:spPr>
          <a:ln/>
        </p:spPr>
      </p:sp>
      <p:sp>
        <p:nvSpPr>
          <p:cNvPr id="80899" name="备注占位符 2">
            <a:extLst>
              <a:ext uri="{FF2B5EF4-FFF2-40B4-BE49-F238E27FC236}">
                <a16:creationId xmlns:a16="http://schemas.microsoft.com/office/drawing/2014/main" id="{25CC4C46-0384-1B90-E9B4-57B35D023870}"/>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80900" name="灯片编号占位符 3">
            <a:extLst>
              <a:ext uri="{FF2B5EF4-FFF2-40B4-BE49-F238E27FC236}">
                <a16:creationId xmlns:a16="http://schemas.microsoft.com/office/drawing/2014/main" id="{C062D13E-F2BD-899D-AA86-6F6118F841C3}"/>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599E81BC-399B-4645-8569-FCD09DF558E0}" type="slidenum">
              <a:rPr lang="en-US" altLang="en-US">
                <a:latin typeface="Calibri" panose="020F0502020204030204" pitchFamily="34" charset="0"/>
              </a:rPr>
              <a:pPr/>
              <a:t>33</a:t>
            </a:fld>
            <a:endParaRPr lang="en-US" altLang="en-US">
              <a:latin typeface="Calibri" panose="020F0502020204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幻灯片图像占位符 1">
            <a:extLst>
              <a:ext uri="{FF2B5EF4-FFF2-40B4-BE49-F238E27FC236}">
                <a16:creationId xmlns:a16="http://schemas.microsoft.com/office/drawing/2014/main" id="{CD03F07B-DFEB-2835-FE36-0083932D2653}"/>
              </a:ext>
            </a:extLst>
          </p:cNvPr>
          <p:cNvSpPr>
            <a:spLocks noGrp="1" noRot="1" noChangeAspect="1" noChangeArrowheads="1" noTextEdit="1"/>
          </p:cNvSpPr>
          <p:nvPr>
            <p:ph type="sldImg"/>
          </p:nvPr>
        </p:nvSpPr>
        <p:spPr>
          <a:ln/>
        </p:spPr>
      </p:sp>
      <p:sp>
        <p:nvSpPr>
          <p:cNvPr id="82947" name="备注占位符 2">
            <a:extLst>
              <a:ext uri="{FF2B5EF4-FFF2-40B4-BE49-F238E27FC236}">
                <a16:creationId xmlns:a16="http://schemas.microsoft.com/office/drawing/2014/main" id="{04BDADFF-E3CB-D49B-4615-320C49792C67}"/>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82948" name="灯片编号占位符 3">
            <a:extLst>
              <a:ext uri="{FF2B5EF4-FFF2-40B4-BE49-F238E27FC236}">
                <a16:creationId xmlns:a16="http://schemas.microsoft.com/office/drawing/2014/main" id="{45725300-9476-1980-A9C4-94DEC3D44B0E}"/>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254690A6-CDF4-4C49-87F8-59CDDFD7CE5B}" type="slidenum">
              <a:rPr lang="en-US" altLang="en-US">
                <a:latin typeface="Calibri" panose="020F0502020204030204" pitchFamily="34" charset="0"/>
              </a:rPr>
              <a:pPr/>
              <a:t>34</a:t>
            </a:fld>
            <a:endParaRPr lang="en-US" altLang="en-US">
              <a:latin typeface="Calibri" panose="020F0502020204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幻灯片图像占位符 1">
            <a:extLst>
              <a:ext uri="{FF2B5EF4-FFF2-40B4-BE49-F238E27FC236}">
                <a16:creationId xmlns:a16="http://schemas.microsoft.com/office/drawing/2014/main" id="{BA3E4A59-F40C-F428-9DF3-2CF004B7CC0A}"/>
              </a:ext>
            </a:extLst>
          </p:cNvPr>
          <p:cNvSpPr>
            <a:spLocks noGrp="1" noRot="1" noChangeAspect="1" noChangeArrowheads="1" noTextEdit="1"/>
          </p:cNvSpPr>
          <p:nvPr>
            <p:ph type="sldImg"/>
          </p:nvPr>
        </p:nvSpPr>
        <p:spPr>
          <a:ln/>
        </p:spPr>
      </p:sp>
      <p:sp>
        <p:nvSpPr>
          <p:cNvPr id="84995" name="备注占位符 2">
            <a:extLst>
              <a:ext uri="{FF2B5EF4-FFF2-40B4-BE49-F238E27FC236}">
                <a16:creationId xmlns:a16="http://schemas.microsoft.com/office/drawing/2014/main" id="{4E4A341D-B4A9-E5D0-DB0F-6292A06B25DA}"/>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84996" name="灯片编号占位符 3">
            <a:extLst>
              <a:ext uri="{FF2B5EF4-FFF2-40B4-BE49-F238E27FC236}">
                <a16:creationId xmlns:a16="http://schemas.microsoft.com/office/drawing/2014/main" id="{71A319DD-FAEA-817D-0943-CEFF89DF29B8}"/>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7DCA5AC5-E8D7-469B-B025-1F2608BEEBFF}" type="slidenum">
              <a:rPr lang="en-US" altLang="en-US">
                <a:latin typeface="Calibri" panose="020F0502020204030204" pitchFamily="34" charset="0"/>
              </a:rPr>
              <a:pPr/>
              <a:t>35</a:t>
            </a:fld>
            <a:endParaRPr lang="en-US" altLang="en-US">
              <a:latin typeface="Calibri" panose="020F0502020204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幻灯片图像占位符 1">
            <a:extLst>
              <a:ext uri="{FF2B5EF4-FFF2-40B4-BE49-F238E27FC236}">
                <a16:creationId xmlns:a16="http://schemas.microsoft.com/office/drawing/2014/main" id="{A7C7EFAD-8613-7F3D-DA16-EA578A6307E7}"/>
              </a:ext>
            </a:extLst>
          </p:cNvPr>
          <p:cNvSpPr>
            <a:spLocks noGrp="1" noRot="1" noChangeAspect="1" noChangeArrowheads="1" noTextEdit="1"/>
          </p:cNvSpPr>
          <p:nvPr>
            <p:ph type="sldImg"/>
          </p:nvPr>
        </p:nvSpPr>
        <p:spPr>
          <a:ln/>
        </p:spPr>
      </p:sp>
      <p:sp>
        <p:nvSpPr>
          <p:cNvPr id="87043" name="备注占位符 2">
            <a:extLst>
              <a:ext uri="{FF2B5EF4-FFF2-40B4-BE49-F238E27FC236}">
                <a16:creationId xmlns:a16="http://schemas.microsoft.com/office/drawing/2014/main" id="{FC1D9999-930F-9F6C-42CC-DFCD395ACB9D}"/>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87044" name="灯片编号占位符 3">
            <a:extLst>
              <a:ext uri="{FF2B5EF4-FFF2-40B4-BE49-F238E27FC236}">
                <a16:creationId xmlns:a16="http://schemas.microsoft.com/office/drawing/2014/main" id="{21E90003-EEDA-86BB-68CA-95B8333A3B60}"/>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50E79359-06F8-40E0-BB0C-35F7082B642C}" type="slidenum">
              <a:rPr lang="en-US" altLang="en-US">
                <a:latin typeface="Calibri" panose="020F0502020204030204" pitchFamily="34" charset="0"/>
              </a:rPr>
              <a:pPr/>
              <a:t>36</a:t>
            </a:fld>
            <a:endParaRPr lang="en-US" altLang="en-US">
              <a:latin typeface="Calibri" panose="020F0502020204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幻灯片图像占位符 1">
            <a:extLst>
              <a:ext uri="{FF2B5EF4-FFF2-40B4-BE49-F238E27FC236}">
                <a16:creationId xmlns:a16="http://schemas.microsoft.com/office/drawing/2014/main" id="{1CD72FC0-5AE1-4230-7F5E-61D702054822}"/>
              </a:ext>
            </a:extLst>
          </p:cNvPr>
          <p:cNvSpPr>
            <a:spLocks noGrp="1" noRot="1" noChangeAspect="1" noChangeArrowheads="1" noTextEdit="1"/>
          </p:cNvSpPr>
          <p:nvPr>
            <p:ph type="sldImg"/>
          </p:nvPr>
        </p:nvSpPr>
        <p:spPr>
          <a:ln/>
        </p:spPr>
      </p:sp>
      <p:sp>
        <p:nvSpPr>
          <p:cNvPr id="89091" name="备注占位符 2">
            <a:extLst>
              <a:ext uri="{FF2B5EF4-FFF2-40B4-BE49-F238E27FC236}">
                <a16:creationId xmlns:a16="http://schemas.microsoft.com/office/drawing/2014/main" id="{6A620EC7-8C99-D097-6CF6-3F938A1F3F17}"/>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89092" name="灯片编号占位符 3">
            <a:extLst>
              <a:ext uri="{FF2B5EF4-FFF2-40B4-BE49-F238E27FC236}">
                <a16:creationId xmlns:a16="http://schemas.microsoft.com/office/drawing/2014/main" id="{6E19B1A6-1235-AB25-A6D7-B533E2146A85}"/>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FDF1A10C-B24D-42F4-A57B-9BB792BEAFC7}" type="slidenum">
              <a:rPr lang="en-US" altLang="en-US">
                <a:latin typeface="Calibri" panose="020F0502020204030204" pitchFamily="34" charset="0"/>
              </a:rPr>
              <a:pPr/>
              <a:t>37</a:t>
            </a:fld>
            <a:endParaRPr lang="en-US" altLang="en-US">
              <a:latin typeface="Calibri" panose="020F0502020204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幻灯片图像占位符 1">
            <a:extLst>
              <a:ext uri="{FF2B5EF4-FFF2-40B4-BE49-F238E27FC236}">
                <a16:creationId xmlns:a16="http://schemas.microsoft.com/office/drawing/2014/main" id="{CE2D8036-3CB3-E83A-5DED-1ED58ABB5D76}"/>
              </a:ext>
            </a:extLst>
          </p:cNvPr>
          <p:cNvSpPr>
            <a:spLocks noGrp="1" noRot="1" noChangeAspect="1" noChangeArrowheads="1" noTextEdit="1"/>
          </p:cNvSpPr>
          <p:nvPr>
            <p:ph type="sldImg"/>
          </p:nvPr>
        </p:nvSpPr>
        <p:spPr>
          <a:ln/>
        </p:spPr>
      </p:sp>
      <p:sp>
        <p:nvSpPr>
          <p:cNvPr id="91139" name="备注占位符 2">
            <a:extLst>
              <a:ext uri="{FF2B5EF4-FFF2-40B4-BE49-F238E27FC236}">
                <a16:creationId xmlns:a16="http://schemas.microsoft.com/office/drawing/2014/main" id="{A5D2287A-0430-B06A-B227-3DBB2433AD29}"/>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91140" name="灯片编号占位符 3">
            <a:extLst>
              <a:ext uri="{FF2B5EF4-FFF2-40B4-BE49-F238E27FC236}">
                <a16:creationId xmlns:a16="http://schemas.microsoft.com/office/drawing/2014/main" id="{28C86E9D-3E38-41B9-C688-A963D6F1A909}"/>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09892862-AF68-419E-B34E-278A94EDEB72}" type="slidenum">
              <a:rPr lang="en-US" altLang="en-US">
                <a:latin typeface="Calibri" panose="020F0502020204030204" pitchFamily="34" charset="0"/>
              </a:rPr>
              <a:pPr/>
              <a:t>38</a:t>
            </a:fld>
            <a:endParaRPr lang="en-US" altLang="en-US">
              <a:latin typeface="Calibri" panose="020F0502020204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幻灯片图像占位符 1">
            <a:extLst>
              <a:ext uri="{FF2B5EF4-FFF2-40B4-BE49-F238E27FC236}">
                <a16:creationId xmlns:a16="http://schemas.microsoft.com/office/drawing/2014/main" id="{AFDE1EC4-CF30-1D63-C995-4318876444E3}"/>
              </a:ext>
            </a:extLst>
          </p:cNvPr>
          <p:cNvSpPr>
            <a:spLocks noGrp="1" noRot="1" noChangeAspect="1" noChangeArrowheads="1" noTextEdit="1"/>
          </p:cNvSpPr>
          <p:nvPr>
            <p:ph type="sldImg"/>
          </p:nvPr>
        </p:nvSpPr>
        <p:spPr>
          <a:ln/>
        </p:spPr>
      </p:sp>
      <p:sp>
        <p:nvSpPr>
          <p:cNvPr id="93187" name="备注占位符 2">
            <a:extLst>
              <a:ext uri="{FF2B5EF4-FFF2-40B4-BE49-F238E27FC236}">
                <a16:creationId xmlns:a16="http://schemas.microsoft.com/office/drawing/2014/main" id="{A45D0344-A66E-F332-469E-D4E141406DB2}"/>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93188" name="灯片编号占位符 3">
            <a:extLst>
              <a:ext uri="{FF2B5EF4-FFF2-40B4-BE49-F238E27FC236}">
                <a16:creationId xmlns:a16="http://schemas.microsoft.com/office/drawing/2014/main" id="{BB99CBBD-C6CC-5E59-7A35-A8A7B7854233}"/>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49919349-D5A0-4C7A-9965-D63A5DA2E041}" type="slidenum">
              <a:rPr lang="en-US" altLang="en-US">
                <a:latin typeface="Calibri" panose="020F0502020204030204" pitchFamily="34" charset="0"/>
              </a:rPr>
              <a:pPr/>
              <a:t>39</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a:extLst>
              <a:ext uri="{FF2B5EF4-FFF2-40B4-BE49-F238E27FC236}">
                <a16:creationId xmlns:a16="http://schemas.microsoft.com/office/drawing/2014/main" id="{887A3E8C-A006-51EF-04D6-08B9C3FAA4B9}"/>
              </a:ext>
            </a:extLst>
          </p:cNvPr>
          <p:cNvSpPr>
            <a:spLocks noGrp="1" noRot="1" noChangeAspect="1" noChangeArrowheads="1" noTextEdit="1"/>
          </p:cNvSpPr>
          <p:nvPr>
            <p:ph type="sldImg"/>
          </p:nvPr>
        </p:nvSpPr>
        <p:spPr>
          <a:ln/>
        </p:spPr>
      </p:sp>
      <p:sp>
        <p:nvSpPr>
          <p:cNvPr id="21507" name="备注占位符 2">
            <a:extLst>
              <a:ext uri="{FF2B5EF4-FFF2-40B4-BE49-F238E27FC236}">
                <a16:creationId xmlns:a16="http://schemas.microsoft.com/office/drawing/2014/main" id="{258E67F7-20B0-727E-4272-6E65BB5D5EF2}"/>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21508" name="灯片编号占位符 3">
            <a:extLst>
              <a:ext uri="{FF2B5EF4-FFF2-40B4-BE49-F238E27FC236}">
                <a16:creationId xmlns:a16="http://schemas.microsoft.com/office/drawing/2014/main" id="{18CC7469-960D-0E11-0CFB-5FF806DCC9BE}"/>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2F707726-642D-4807-92E6-9D541ECB4356}" type="slidenum">
              <a:rPr lang="en-US" altLang="en-US">
                <a:latin typeface="Calibri" panose="020F0502020204030204" pitchFamily="34" charset="0"/>
              </a:rPr>
              <a:pPr/>
              <a:t>4</a:t>
            </a:fld>
            <a:endParaRPr lang="en-US" altLang="en-US">
              <a:latin typeface="Calibri" panose="020F0502020204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幻灯片图像占位符 1">
            <a:extLst>
              <a:ext uri="{FF2B5EF4-FFF2-40B4-BE49-F238E27FC236}">
                <a16:creationId xmlns:a16="http://schemas.microsoft.com/office/drawing/2014/main" id="{AED30E60-9A95-96A7-8A97-CA6CB9988A3F}"/>
              </a:ext>
            </a:extLst>
          </p:cNvPr>
          <p:cNvSpPr>
            <a:spLocks noGrp="1" noRot="1" noChangeAspect="1" noChangeArrowheads="1" noTextEdit="1"/>
          </p:cNvSpPr>
          <p:nvPr>
            <p:ph type="sldImg"/>
          </p:nvPr>
        </p:nvSpPr>
        <p:spPr>
          <a:ln/>
        </p:spPr>
      </p:sp>
      <p:sp>
        <p:nvSpPr>
          <p:cNvPr id="95235" name="备注占位符 2">
            <a:extLst>
              <a:ext uri="{FF2B5EF4-FFF2-40B4-BE49-F238E27FC236}">
                <a16:creationId xmlns:a16="http://schemas.microsoft.com/office/drawing/2014/main" id="{0E937AF4-9720-3476-385B-3D04B9FB6DB2}"/>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95236" name="灯片编号占位符 3">
            <a:extLst>
              <a:ext uri="{FF2B5EF4-FFF2-40B4-BE49-F238E27FC236}">
                <a16:creationId xmlns:a16="http://schemas.microsoft.com/office/drawing/2014/main" id="{F3D04DF2-B470-4249-E158-96508CC8A1F9}"/>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BC8F26CD-CBFC-4D22-B570-0419D9144B23}" type="slidenum">
              <a:rPr lang="en-US" altLang="en-US">
                <a:latin typeface="Calibri" panose="020F0502020204030204" pitchFamily="34" charset="0"/>
              </a:rPr>
              <a:pPr/>
              <a:t>40</a:t>
            </a:fld>
            <a:endParaRPr lang="en-US" altLang="en-US">
              <a:latin typeface="Calibri" panose="020F0502020204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幻灯片图像占位符 1">
            <a:extLst>
              <a:ext uri="{FF2B5EF4-FFF2-40B4-BE49-F238E27FC236}">
                <a16:creationId xmlns:a16="http://schemas.microsoft.com/office/drawing/2014/main" id="{D5669151-A2D0-239C-BD0A-DFF2C94C0F13}"/>
              </a:ext>
            </a:extLst>
          </p:cNvPr>
          <p:cNvSpPr>
            <a:spLocks noGrp="1" noRot="1" noChangeAspect="1" noChangeArrowheads="1" noTextEdit="1"/>
          </p:cNvSpPr>
          <p:nvPr>
            <p:ph type="sldImg"/>
          </p:nvPr>
        </p:nvSpPr>
        <p:spPr>
          <a:ln/>
        </p:spPr>
      </p:sp>
      <p:sp>
        <p:nvSpPr>
          <p:cNvPr id="97283" name="备注占位符 2">
            <a:extLst>
              <a:ext uri="{FF2B5EF4-FFF2-40B4-BE49-F238E27FC236}">
                <a16:creationId xmlns:a16="http://schemas.microsoft.com/office/drawing/2014/main" id="{4ED1AFE9-5754-FED6-384C-86F7C2804BD6}"/>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97284" name="灯片编号占位符 3">
            <a:extLst>
              <a:ext uri="{FF2B5EF4-FFF2-40B4-BE49-F238E27FC236}">
                <a16:creationId xmlns:a16="http://schemas.microsoft.com/office/drawing/2014/main" id="{02FCC477-6FC9-E12A-19B9-2237955CBF31}"/>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0BE81430-6B89-4803-B7BF-DACC3666FCB7}" type="slidenum">
              <a:rPr lang="en-US" altLang="en-US">
                <a:latin typeface="Calibri" panose="020F0502020204030204" pitchFamily="34" charset="0"/>
              </a:rPr>
              <a:pPr/>
              <a:t>41</a:t>
            </a:fld>
            <a:endParaRPr lang="en-US" altLang="en-US">
              <a:latin typeface="Calibri" panose="020F0502020204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幻灯片图像占位符 1">
            <a:extLst>
              <a:ext uri="{FF2B5EF4-FFF2-40B4-BE49-F238E27FC236}">
                <a16:creationId xmlns:a16="http://schemas.microsoft.com/office/drawing/2014/main" id="{F291CE14-98FF-3719-0ADC-27DF9599FEE4}"/>
              </a:ext>
            </a:extLst>
          </p:cNvPr>
          <p:cNvSpPr>
            <a:spLocks noGrp="1" noRot="1" noChangeAspect="1" noChangeArrowheads="1" noTextEdit="1"/>
          </p:cNvSpPr>
          <p:nvPr>
            <p:ph type="sldImg"/>
          </p:nvPr>
        </p:nvSpPr>
        <p:spPr>
          <a:ln/>
        </p:spPr>
      </p:sp>
      <p:sp>
        <p:nvSpPr>
          <p:cNvPr id="99331" name="备注占位符 2">
            <a:extLst>
              <a:ext uri="{FF2B5EF4-FFF2-40B4-BE49-F238E27FC236}">
                <a16:creationId xmlns:a16="http://schemas.microsoft.com/office/drawing/2014/main" id="{EA792D43-A276-4EC1-9A3C-E0A611659E67}"/>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99332" name="灯片编号占位符 3">
            <a:extLst>
              <a:ext uri="{FF2B5EF4-FFF2-40B4-BE49-F238E27FC236}">
                <a16:creationId xmlns:a16="http://schemas.microsoft.com/office/drawing/2014/main" id="{35C158AF-E8CB-236B-C430-9FD90136DB60}"/>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B7E95ACF-902B-4FC7-A95C-BE5A324BE543}" type="slidenum">
              <a:rPr lang="en-US" altLang="en-US">
                <a:latin typeface="Calibri" panose="020F0502020204030204" pitchFamily="34" charset="0"/>
              </a:rPr>
              <a:pPr/>
              <a:t>42</a:t>
            </a:fld>
            <a:endParaRPr lang="en-US" altLang="en-US">
              <a:latin typeface="Calibri" panose="020F0502020204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幻灯片图像占位符 1">
            <a:extLst>
              <a:ext uri="{FF2B5EF4-FFF2-40B4-BE49-F238E27FC236}">
                <a16:creationId xmlns:a16="http://schemas.microsoft.com/office/drawing/2014/main" id="{F07EF29B-D3DD-4B1D-BF0B-CEED4BE3C635}"/>
              </a:ext>
            </a:extLst>
          </p:cNvPr>
          <p:cNvSpPr>
            <a:spLocks noGrp="1" noRot="1" noChangeAspect="1" noChangeArrowheads="1" noTextEdit="1"/>
          </p:cNvSpPr>
          <p:nvPr>
            <p:ph type="sldImg"/>
          </p:nvPr>
        </p:nvSpPr>
        <p:spPr>
          <a:ln/>
        </p:spPr>
      </p:sp>
      <p:sp>
        <p:nvSpPr>
          <p:cNvPr id="101379" name="备注占位符 2">
            <a:extLst>
              <a:ext uri="{FF2B5EF4-FFF2-40B4-BE49-F238E27FC236}">
                <a16:creationId xmlns:a16="http://schemas.microsoft.com/office/drawing/2014/main" id="{17C7E6C2-9666-BE00-B0F3-B447B9358A59}"/>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101380" name="灯片编号占位符 3">
            <a:extLst>
              <a:ext uri="{FF2B5EF4-FFF2-40B4-BE49-F238E27FC236}">
                <a16:creationId xmlns:a16="http://schemas.microsoft.com/office/drawing/2014/main" id="{FA079A16-A1B6-879A-178D-B2CD19317BDA}"/>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92656542-D0D8-424F-BC80-405E3EC0D22E}" type="slidenum">
              <a:rPr lang="en-US" altLang="en-US">
                <a:latin typeface="Calibri" panose="020F0502020204030204" pitchFamily="34" charset="0"/>
              </a:rPr>
              <a:pPr/>
              <a:t>43</a:t>
            </a:fld>
            <a:endParaRPr lang="en-US" altLang="en-US">
              <a:latin typeface="Calibri" panose="020F0502020204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幻灯片图像占位符 1">
            <a:extLst>
              <a:ext uri="{FF2B5EF4-FFF2-40B4-BE49-F238E27FC236}">
                <a16:creationId xmlns:a16="http://schemas.microsoft.com/office/drawing/2014/main" id="{FD4C2875-ABCF-FF45-9289-1CF002DCC827}"/>
              </a:ext>
            </a:extLst>
          </p:cNvPr>
          <p:cNvSpPr>
            <a:spLocks noGrp="1" noRot="1" noChangeAspect="1" noChangeArrowheads="1" noTextEdit="1"/>
          </p:cNvSpPr>
          <p:nvPr>
            <p:ph type="sldImg"/>
          </p:nvPr>
        </p:nvSpPr>
        <p:spPr>
          <a:ln/>
        </p:spPr>
      </p:sp>
      <p:sp>
        <p:nvSpPr>
          <p:cNvPr id="103427" name="备注占位符 2">
            <a:extLst>
              <a:ext uri="{FF2B5EF4-FFF2-40B4-BE49-F238E27FC236}">
                <a16:creationId xmlns:a16="http://schemas.microsoft.com/office/drawing/2014/main" id="{8265E1B6-78BC-6815-A991-9684ED479D98}"/>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103428" name="灯片编号占位符 3">
            <a:extLst>
              <a:ext uri="{FF2B5EF4-FFF2-40B4-BE49-F238E27FC236}">
                <a16:creationId xmlns:a16="http://schemas.microsoft.com/office/drawing/2014/main" id="{8B2ED4E6-5E05-7C58-4871-CC9DAA076842}"/>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0E758DFA-2605-498E-8776-BF1992B62A24}" type="slidenum">
              <a:rPr lang="en-US" altLang="en-US">
                <a:latin typeface="Calibri" panose="020F0502020204030204" pitchFamily="34" charset="0"/>
              </a:rPr>
              <a:pPr/>
              <a:t>44</a:t>
            </a:fld>
            <a:endParaRPr lang="en-US" altLang="en-US">
              <a:latin typeface="Calibri" panose="020F0502020204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幻灯片图像占位符 1">
            <a:extLst>
              <a:ext uri="{FF2B5EF4-FFF2-40B4-BE49-F238E27FC236}">
                <a16:creationId xmlns:a16="http://schemas.microsoft.com/office/drawing/2014/main" id="{99ABD623-4849-7A28-0793-E662547B7204}"/>
              </a:ext>
            </a:extLst>
          </p:cNvPr>
          <p:cNvSpPr>
            <a:spLocks noGrp="1" noRot="1" noChangeAspect="1" noChangeArrowheads="1" noTextEdit="1"/>
          </p:cNvSpPr>
          <p:nvPr>
            <p:ph type="sldImg"/>
          </p:nvPr>
        </p:nvSpPr>
        <p:spPr>
          <a:ln/>
        </p:spPr>
      </p:sp>
      <p:sp>
        <p:nvSpPr>
          <p:cNvPr id="105475" name="备注占位符 2">
            <a:extLst>
              <a:ext uri="{FF2B5EF4-FFF2-40B4-BE49-F238E27FC236}">
                <a16:creationId xmlns:a16="http://schemas.microsoft.com/office/drawing/2014/main" id="{71AA089A-3CC0-6EC0-6579-E248890CF1A9}"/>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105476" name="灯片编号占位符 3">
            <a:extLst>
              <a:ext uri="{FF2B5EF4-FFF2-40B4-BE49-F238E27FC236}">
                <a16:creationId xmlns:a16="http://schemas.microsoft.com/office/drawing/2014/main" id="{D91459AB-03E8-EB24-BBD4-693EE08EF1DC}"/>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B216DEFF-88E1-4D8E-A496-FFA25F27F1BB}" type="slidenum">
              <a:rPr lang="en-US" altLang="en-US">
                <a:latin typeface="Calibri" panose="020F0502020204030204" pitchFamily="34" charset="0"/>
              </a:rPr>
              <a:pPr/>
              <a:t>45</a:t>
            </a:fld>
            <a:endParaRPr lang="en-US" altLang="en-US">
              <a:latin typeface="Calibri" panose="020F0502020204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幻灯片图像占位符 1">
            <a:extLst>
              <a:ext uri="{FF2B5EF4-FFF2-40B4-BE49-F238E27FC236}">
                <a16:creationId xmlns:a16="http://schemas.microsoft.com/office/drawing/2014/main" id="{42189BB2-4DEB-D9D7-F221-6707288FFE82}"/>
              </a:ext>
            </a:extLst>
          </p:cNvPr>
          <p:cNvSpPr>
            <a:spLocks noGrp="1" noRot="1" noChangeAspect="1" noChangeArrowheads="1" noTextEdit="1"/>
          </p:cNvSpPr>
          <p:nvPr>
            <p:ph type="sldImg"/>
          </p:nvPr>
        </p:nvSpPr>
        <p:spPr>
          <a:ln/>
        </p:spPr>
      </p:sp>
      <p:sp>
        <p:nvSpPr>
          <p:cNvPr id="107523" name="备注占位符 2">
            <a:extLst>
              <a:ext uri="{FF2B5EF4-FFF2-40B4-BE49-F238E27FC236}">
                <a16:creationId xmlns:a16="http://schemas.microsoft.com/office/drawing/2014/main" id="{F5E8AC45-4449-46A6-9DF1-8305B7215BE1}"/>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107524" name="灯片编号占位符 3">
            <a:extLst>
              <a:ext uri="{FF2B5EF4-FFF2-40B4-BE49-F238E27FC236}">
                <a16:creationId xmlns:a16="http://schemas.microsoft.com/office/drawing/2014/main" id="{31B11D33-F72B-CBFA-076E-F47D3560E84D}"/>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06C7009A-5B56-4A06-B1B2-FC6480395D93}" type="slidenum">
              <a:rPr lang="en-US" altLang="en-US">
                <a:latin typeface="Calibri" panose="020F0502020204030204" pitchFamily="34" charset="0"/>
              </a:rPr>
              <a:pPr/>
              <a:t>46</a:t>
            </a:fld>
            <a:endParaRPr lang="en-US" altLang="en-US">
              <a:latin typeface="Calibri" panose="020F0502020204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幻灯片图像占位符 1">
            <a:extLst>
              <a:ext uri="{FF2B5EF4-FFF2-40B4-BE49-F238E27FC236}">
                <a16:creationId xmlns:a16="http://schemas.microsoft.com/office/drawing/2014/main" id="{78590584-EDC0-5C62-4793-4B5A52A559A4}"/>
              </a:ext>
            </a:extLst>
          </p:cNvPr>
          <p:cNvSpPr>
            <a:spLocks noGrp="1" noRot="1" noChangeAspect="1" noChangeArrowheads="1" noTextEdit="1"/>
          </p:cNvSpPr>
          <p:nvPr>
            <p:ph type="sldImg"/>
          </p:nvPr>
        </p:nvSpPr>
        <p:spPr>
          <a:ln/>
        </p:spPr>
      </p:sp>
      <p:sp>
        <p:nvSpPr>
          <p:cNvPr id="109571" name="备注占位符 2">
            <a:extLst>
              <a:ext uri="{FF2B5EF4-FFF2-40B4-BE49-F238E27FC236}">
                <a16:creationId xmlns:a16="http://schemas.microsoft.com/office/drawing/2014/main" id="{6A1AB739-3DD7-5742-6112-74B16E994013}"/>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109572" name="灯片编号占位符 3">
            <a:extLst>
              <a:ext uri="{FF2B5EF4-FFF2-40B4-BE49-F238E27FC236}">
                <a16:creationId xmlns:a16="http://schemas.microsoft.com/office/drawing/2014/main" id="{7C5608ED-3D61-53C1-0E13-20226434BAE6}"/>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72B2B830-40D6-4BE7-AF86-373DB2A21F47}" type="slidenum">
              <a:rPr lang="en-US" altLang="en-US">
                <a:latin typeface="Calibri" panose="020F0502020204030204" pitchFamily="34" charset="0"/>
              </a:rPr>
              <a:pPr/>
              <a:t>47</a:t>
            </a:fld>
            <a:endParaRPr lang="en-US" altLang="en-US">
              <a:latin typeface="Calibri" panose="020F0502020204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幻灯片图像占位符 1">
            <a:extLst>
              <a:ext uri="{FF2B5EF4-FFF2-40B4-BE49-F238E27FC236}">
                <a16:creationId xmlns:a16="http://schemas.microsoft.com/office/drawing/2014/main" id="{F4B43595-4B6F-E182-29DB-B16E256464FC}"/>
              </a:ext>
            </a:extLst>
          </p:cNvPr>
          <p:cNvSpPr>
            <a:spLocks noGrp="1" noRot="1" noChangeAspect="1" noChangeArrowheads="1" noTextEdit="1"/>
          </p:cNvSpPr>
          <p:nvPr>
            <p:ph type="sldImg"/>
          </p:nvPr>
        </p:nvSpPr>
        <p:spPr>
          <a:ln/>
        </p:spPr>
      </p:sp>
      <p:sp>
        <p:nvSpPr>
          <p:cNvPr id="111619" name="备注占位符 2">
            <a:extLst>
              <a:ext uri="{FF2B5EF4-FFF2-40B4-BE49-F238E27FC236}">
                <a16:creationId xmlns:a16="http://schemas.microsoft.com/office/drawing/2014/main" id="{E112FC8F-3260-E1A6-69E4-5207F1D363A2}"/>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111620" name="灯片编号占位符 3">
            <a:extLst>
              <a:ext uri="{FF2B5EF4-FFF2-40B4-BE49-F238E27FC236}">
                <a16:creationId xmlns:a16="http://schemas.microsoft.com/office/drawing/2014/main" id="{542C6500-139F-A6C1-182A-FD082F2C7202}"/>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607B48E6-6887-4898-A75A-629EBB79E7A6}" type="slidenum">
              <a:rPr lang="en-US" altLang="en-US">
                <a:latin typeface="Calibri" panose="020F0502020204030204" pitchFamily="34" charset="0"/>
              </a:rPr>
              <a:pPr/>
              <a:t>48</a:t>
            </a:fld>
            <a:endParaRPr lang="en-US" altLang="en-US">
              <a:latin typeface="Calibri" panose="020F0502020204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幻灯片图像占位符 1">
            <a:extLst>
              <a:ext uri="{FF2B5EF4-FFF2-40B4-BE49-F238E27FC236}">
                <a16:creationId xmlns:a16="http://schemas.microsoft.com/office/drawing/2014/main" id="{456A6B69-5197-93D1-43DF-45E0B48FD24D}"/>
              </a:ext>
            </a:extLst>
          </p:cNvPr>
          <p:cNvSpPr>
            <a:spLocks noGrp="1" noRot="1" noChangeAspect="1" noChangeArrowheads="1" noTextEdit="1"/>
          </p:cNvSpPr>
          <p:nvPr>
            <p:ph type="sldImg"/>
          </p:nvPr>
        </p:nvSpPr>
        <p:spPr>
          <a:ln/>
        </p:spPr>
      </p:sp>
      <p:sp>
        <p:nvSpPr>
          <p:cNvPr id="113667" name="备注占位符 2">
            <a:extLst>
              <a:ext uri="{FF2B5EF4-FFF2-40B4-BE49-F238E27FC236}">
                <a16:creationId xmlns:a16="http://schemas.microsoft.com/office/drawing/2014/main" id="{45DB6699-3234-BC2F-AE1B-70BF54D641D7}"/>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zh-CN">
              <a:ea typeface="Calibri" panose="020F0502020204030204" pitchFamily="34" charset="0"/>
            </a:endParaRPr>
          </a:p>
        </p:txBody>
      </p:sp>
      <p:sp>
        <p:nvSpPr>
          <p:cNvPr id="113668" name="灯片编号占位符 3">
            <a:extLst>
              <a:ext uri="{FF2B5EF4-FFF2-40B4-BE49-F238E27FC236}">
                <a16:creationId xmlns:a16="http://schemas.microsoft.com/office/drawing/2014/main" id="{D222ADAA-C015-66AA-E4DB-5DD8B86784CA}"/>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453071D0-6B59-4C58-B10D-665B067DB1B3}" type="slidenum">
              <a:rPr lang="en-US" altLang="en-US">
                <a:latin typeface="Calibri" panose="020F0502020204030204" pitchFamily="34" charset="0"/>
              </a:rPr>
              <a:pPr/>
              <a:t>49</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幻灯片图像占位符 1">
            <a:extLst>
              <a:ext uri="{FF2B5EF4-FFF2-40B4-BE49-F238E27FC236}">
                <a16:creationId xmlns:a16="http://schemas.microsoft.com/office/drawing/2014/main" id="{C7BF5562-9AA6-7BE6-1DBB-512DE2E0DD3A}"/>
              </a:ext>
            </a:extLst>
          </p:cNvPr>
          <p:cNvSpPr>
            <a:spLocks noGrp="1" noRot="1" noChangeAspect="1" noChangeArrowheads="1" noTextEdit="1"/>
          </p:cNvSpPr>
          <p:nvPr>
            <p:ph type="sldImg"/>
          </p:nvPr>
        </p:nvSpPr>
        <p:spPr>
          <a:ln/>
        </p:spPr>
      </p:sp>
      <p:sp>
        <p:nvSpPr>
          <p:cNvPr id="23555" name="备注占位符 2">
            <a:extLst>
              <a:ext uri="{FF2B5EF4-FFF2-40B4-BE49-F238E27FC236}">
                <a16:creationId xmlns:a16="http://schemas.microsoft.com/office/drawing/2014/main" id="{825E5EE0-7CEB-D1FD-826C-234B7A442AF5}"/>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23556" name="灯片编号占位符 3">
            <a:extLst>
              <a:ext uri="{FF2B5EF4-FFF2-40B4-BE49-F238E27FC236}">
                <a16:creationId xmlns:a16="http://schemas.microsoft.com/office/drawing/2014/main" id="{836FDBDC-3C8B-FB18-A12C-8B859676ED70}"/>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A7ABFF50-FB00-4426-8E70-62AE2078D02D}" type="slidenum">
              <a:rPr lang="en-US" altLang="en-US">
                <a:latin typeface="Calibri" panose="020F0502020204030204" pitchFamily="34" charset="0"/>
              </a:rPr>
              <a:pPr/>
              <a:t>5</a:t>
            </a:fld>
            <a:endParaRPr lang="en-US" altLang="en-US">
              <a:latin typeface="Calibri" panose="020F050202020403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幻灯片图像占位符 1">
            <a:extLst>
              <a:ext uri="{FF2B5EF4-FFF2-40B4-BE49-F238E27FC236}">
                <a16:creationId xmlns:a16="http://schemas.microsoft.com/office/drawing/2014/main" id="{639C9654-B0F7-1F7B-65A5-41AFD6327116}"/>
              </a:ext>
            </a:extLst>
          </p:cNvPr>
          <p:cNvSpPr>
            <a:spLocks noGrp="1" noRot="1" noChangeAspect="1" noChangeArrowheads="1" noTextEdit="1"/>
          </p:cNvSpPr>
          <p:nvPr>
            <p:ph type="sldImg"/>
          </p:nvPr>
        </p:nvSpPr>
        <p:spPr>
          <a:ln/>
        </p:spPr>
      </p:sp>
      <p:sp>
        <p:nvSpPr>
          <p:cNvPr id="115715" name="备注占位符 2">
            <a:extLst>
              <a:ext uri="{FF2B5EF4-FFF2-40B4-BE49-F238E27FC236}">
                <a16:creationId xmlns:a16="http://schemas.microsoft.com/office/drawing/2014/main" id="{168E44EA-0FB6-2906-52D7-EFD370C39DE1}"/>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zh-CN">
              <a:ea typeface="Calibri" panose="020F0502020204030204" pitchFamily="34" charset="0"/>
            </a:endParaRPr>
          </a:p>
        </p:txBody>
      </p:sp>
      <p:sp>
        <p:nvSpPr>
          <p:cNvPr id="115716" name="灯片编号占位符 3">
            <a:extLst>
              <a:ext uri="{FF2B5EF4-FFF2-40B4-BE49-F238E27FC236}">
                <a16:creationId xmlns:a16="http://schemas.microsoft.com/office/drawing/2014/main" id="{1525E799-D133-E7D4-5BDC-F6742DB5EDFB}"/>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BB054F25-EF10-4E9B-9DF7-7BF946B22D03}" type="slidenum">
              <a:rPr lang="en-US" altLang="en-US">
                <a:latin typeface="Calibri" panose="020F0502020204030204" pitchFamily="34" charset="0"/>
              </a:rPr>
              <a:pPr/>
              <a:t>50</a:t>
            </a:fld>
            <a:endParaRPr lang="en-US" altLang="en-US">
              <a:latin typeface="Calibri" panose="020F050202020403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a:extLst>
              <a:ext uri="{FF2B5EF4-FFF2-40B4-BE49-F238E27FC236}">
                <a16:creationId xmlns:a16="http://schemas.microsoft.com/office/drawing/2014/main" id="{4CABEE40-F671-2159-CC62-07BBF3C52598}"/>
              </a:ext>
            </a:extLst>
          </p:cNvPr>
          <p:cNvSpPr>
            <a:spLocks noGrp="1" noRot="1" noChangeAspect="1" noChangeArrowheads="1" noTextEdit="1"/>
          </p:cNvSpPr>
          <p:nvPr>
            <p:ph type="sldImg"/>
          </p:nvPr>
        </p:nvSpPr>
        <p:spPr>
          <a:ln/>
        </p:spPr>
      </p:sp>
      <p:sp>
        <p:nvSpPr>
          <p:cNvPr id="117763" name="备注占位符 2">
            <a:extLst>
              <a:ext uri="{FF2B5EF4-FFF2-40B4-BE49-F238E27FC236}">
                <a16:creationId xmlns:a16="http://schemas.microsoft.com/office/drawing/2014/main" id="{18C71875-EA66-6884-A80A-1B21A416CB3A}"/>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zh-CN">
              <a:ea typeface="Calibri" panose="020F0502020204030204" pitchFamily="34" charset="0"/>
            </a:endParaRPr>
          </a:p>
        </p:txBody>
      </p:sp>
      <p:sp>
        <p:nvSpPr>
          <p:cNvPr id="117764" name="灯片编号占位符 3">
            <a:extLst>
              <a:ext uri="{FF2B5EF4-FFF2-40B4-BE49-F238E27FC236}">
                <a16:creationId xmlns:a16="http://schemas.microsoft.com/office/drawing/2014/main" id="{9D19BEB5-AB61-135E-4CFD-C16D193AEF7E}"/>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5D6A4CA4-E647-4794-A8BF-53C2F0EA5AB7}" type="slidenum">
              <a:rPr lang="en-US" altLang="en-US">
                <a:latin typeface="Calibri" panose="020F0502020204030204" pitchFamily="34" charset="0"/>
              </a:rPr>
              <a:pPr/>
              <a:t>51</a:t>
            </a:fld>
            <a:endParaRPr lang="en-US" altLang="en-US">
              <a:latin typeface="Calibri" panose="020F0502020204030204"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幻灯片图像占位符 1">
            <a:extLst>
              <a:ext uri="{FF2B5EF4-FFF2-40B4-BE49-F238E27FC236}">
                <a16:creationId xmlns:a16="http://schemas.microsoft.com/office/drawing/2014/main" id="{3237DF34-DF3D-C642-4B44-AB4B252CB98D}"/>
              </a:ext>
            </a:extLst>
          </p:cNvPr>
          <p:cNvSpPr>
            <a:spLocks noGrp="1" noRot="1" noChangeAspect="1" noChangeArrowheads="1" noTextEdit="1"/>
          </p:cNvSpPr>
          <p:nvPr>
            <p:ph type="sldImg"/>
          </p:nvPr>
        </p:nvSpPr>
        <p:spPr>
          <a:ln/>
        </p:spPr>
      </p:sp>
      <p:sp>
        <p:nvSpPr>
          <p:cNvPr id="119811" name="备注占位符 2">
            <a:extLst>
              <a:ext uri="{FF2B5EF4-FFF2-40B4-BE49-F238E27FC236}">
                <a16:creationId xmlns:a16="http://schemas.microsoft.com/office/drawing/2014/main" id="{BF0F66A2-50B8-FC92-9CE8-FAEB952684B4}"/>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zh-CN">
              <a:ea typeface="Calibri" panose="020F0502020204030204" pitchFamily="34" charset="0"/>
            </a:endParaRPr>
          </a:p>
        </p:txBody>
      </p:sp>
      <p:sp>
        <p:nvSpPr>
          <p:cNvPr id="119812" name="灯片编号占位符 3">
            <a:extLst>
              <a:ext uri="{FF2B5EF4-FFF2-40B4-BE49-F238E27FC236}">
                <a16:creationId xmlns:a16="http://schemas.microsoft.com/office/drawing/2014/main" id="{3FE438F9-107A-C9E0-C6F9-7A84D3F4C92D}"/>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6DB32D79-2CBA-4E88-9222-3B1961AF38B6}" type="slidenum">
              <a:rPr lang="en-US" altLang="en-US">
                <a:latin typeface="Calibri" panose="020F0502020204030204" pitchFamily="34" charset="0"/>
              </a:rPr>
              <a:pPr/>
              <a:t>52</a:t>
            </a:fld>
            <a:endParaRPr lang="en-US" altLang="en-US">
              <a:latin typeface="Calibri" panose="020F050202020403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A02F942D-D0AD-4AD7-4A81-181D2B5C3A05}"/>
              </a:ext>
            </a:extLst>
          </p:cNvPr>
          <p:cNvSpPr>
            <a:spLocks noGrp="1" noRot="1" noChangeAspect="1" noChangeArrowheads="1" noTextEdit="1"/>
          </p:cNvSpPr>
          <p:nvPr>
            <p:ph type="sldImg"/>
          </p:nvPr>
        </p:nvSpPr>
        <p:spPr>
          <a:ln/>
        </p:spPr>
      </p:sp>
      <p:sp>
        <p:nvSpPr>
          <p:cNvPr id="121859" name="Notes Placeholder 2">
            <a:extLst>
              <a:ext uri="{FF2B5EF4-FFF2-40B4-BE49-F238E27FC236}">
                <a16:creationId xmlns:a16="http://schemas.microsoft.com/office/drawing/2014/main" id="{FF2CBF2B-0BD2-8A31-71AA-3BDB3504783D}"/>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1000000"/>
                <a:headEnd/>
                <a:tailEnd/>
              </a14:hiddenLine>
            </a:ext>
          </a:extLst>
        </p:spPr>
        <p:txBody>
          <a:bodyPr wrap="square" numCol="1" anchor="t" anchorCtr="0" compatLnSpc="1">
            <a:prstTxWarp prst="textNoShape">
              <a:avLst/>
            </a:prstTxWarp>
          </a:bodyPr>
          <a:lstStyle/>
          <a:p>
            <a:pPr defTabSz="844550" eaLnBrk="1" hangingPunct="1">
              <a:spcBef>
                <a:spcPct val="0"/>
              </a:spcBef>
            </a:pPr>
            <a:endParaRPr lang="es-US" altLang="en-US">
              <a:solidFill>
                <a:srgbClr val="000000"/>
              </a:solidFill>
            </a:endParaRPr>
          </a:p>
        </p:txBody>
      </p:sp>
      <p:sp>
        <p:nvSpPr>
          <p:cNvPr id="121860" name="Slide Number Placeholder 3">
            <a:extLst>
              <a:ext uri="{FF2B5EF4-FFF2-40B4-BE49-F238E27FC236}">
                <a16:creationId xmlns:a16="http://schemas.microsoft.com/office/drawing/2014/main" id="{C7DCA218-FEEF-EB9E-399F-7660557FB417}"/>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1pPr>
            <a:lvl2pPr marL="742950" indent="-28575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2pPr>
            <a:lvl3pPr marL="11430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3pPr>
            <a:lvl4pPr marL="16002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4pPr>
            <a:lvl5pPr marL="2057400" indent="-228600">
              <a:spcBef>
                <a:spcPct val="30000"/>
              </a:spcBef>
              <a:defRPr sz="1200">
                <a:solidFill>
                  <a:schemeClr val="tx1"/>
                </a:solidFill>
                <a:latin typeface="Calibri" panose="020F0502020204030204" pitchFamily="34" charset="0"/>
                <a:ea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Calibri" panose="020F0502020204030204" pitchFamily="34" charset="0"/>
                <a:cs typeface="Arial" panose="020B0604020202020204" pitchFamily="34" charset="0"/>
              </a:defRPr>
            </a:lvl9pPr>
          </a:lstStyle>
          <a:p>
            <a:pPr>
              <a:spcBef>
                <a:spcPct val="0"/>
              </a:spcBef>
              <a:buSzTx/>
            </a:pPr>
            <a:fld id="{5B2E2AC6-E91D-4E45-B5F9-C4F5E127DE18}" type="slidenum">
              <a:rPr lang="en-US" altLang="zh-CN" sz="1100">
                <a:solidFill>
                  <a:srgbClr val="000000"/>
                </a:solidFill>
                <a:ea typeface="宋体" panose="02010600030101010101" pitchFamily="2" charset="-122"/>
                <a:cs typeface="Cambria" panose="02040503050406030204" pitchFamily="18" charset="0"/>
              </a:rPr>
              <a:pPr>
                <a:spcBef>
                  <a:spcPct val="0"/>
                </a:spcBef>
                <a:buSzTx/>
              </a:pPr>
              <a:t>53</a:t>
            </a:fld>
            <a:endParaRPr lang="es-US" altLang="en-US" sz="1100">
              <a:solidFill>
                <a:srgbClr val="000000"/>
              </a:solidFill>
              <a:ea typeface="宋体" panose="02010600030101010101" pitchFamily="2" charset="-122"/>
              <a:cs typeface="Cambria" panose="02040503050406030204" pitchFamily="18"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幻灯片图像占位符 1">
            <a:extLst>
              <a:ext uri="{FF2B5EF4-FFF2-40B4-BE49-F238E27FC236}">
                <a16:creationId xmlns:a16="http://schemas.microsoft.com/office/drawing/2014/main" id="{6DEE27F5-4B3D-9CBF-9B5A-5C6C63A7D526}"/>
              </a:ext>
            </a:extLst>
          </p:cNvPr>
          <p:cNvSpPr>
            <a:spLocks noGrp="1" noRot="1" noChangeAspect="1" noChangeArrowheads="1" noTextEdit="1"/>
          </p:cNvSpPr>
          <p:nvPr>
            <p:ph type="sldImg"/>
          </p:nvPr>
        </p:nvSpPr>
        <p:spPr>
          <a:ln/>
        </p:spPr>
      </p:sp>
      <p:sp>
        <p:nvSpPr>
          <p:cNvPr id="123907" name="备注占位符 2">
            <a:extLst>
              <a:ext uri="{FF2B5EF4-FFF2-40B4-BE49-F238E27FC236}">
                <a16:creationId xmlns:a16="http://schemas.microsoft.com/office/drawing/2014/main" id="{FC64944D-529A-A8D8-ECBF-8280DBE01E73}"/>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zh-CN">
              <a:ea typeface="Calibri" panose="020F0502020204030204" pitchFamily="34" charset="0"/>
            </a:endParaRPr>
          </a:p>
        </p:txBody>
      </p:sp>
      <p:sp>
        <p:nvSpPr>
          <p:cNvPr id="123908" name="灯片编号占位符 3">
            <a:extLst>
              <a:ext uri="{FF2B5EF4-FFF2-40B4-BE49-F238E27FC236}">
                <a16:creationId xmlns:a16="http://schemas.microsoft.com/office/drawing/2014/main" id="{2B2C3CF7-8F0F-D615-B49C-107F2F554584}"/>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B5F95D99-6C0A-45B1-93AB-4C010F06C66D}" type="slidenum">
              <a:rPr lang="en-US" altLang="en-US">
                <a:latin typeface="Calibri" panose="020F0502020204030204" pitchFamily="34" charset="0"/>
              </a:rPr>
              <a:pPr/>
              <a:t>54</a:t>
            </a:fld>
            <a:endParaRPr lang="en-US" altLang="en-US">
              <a:latin typeface="Calibri" panose="020F0502020204030204"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幻灯片图像占位符 1">
            <a:extLst>
              <a:ext uri="{FF2B5EF4-FFF2-40B4-BE49-F238E27FC236}">
                <a16:creationId xmlns:a16="http://schemas.microsoft.com/office/drawing/2014/main" id="{6ED44821-C8C8-A033-8C70-A2AE63232AFD}"/>
              </a:ext>
            </a:extLst>
          </p:cNvPr>
          <p:cNvSpPr>
            <a:spLocks noGrp="1" noRot="1" noChangeAspect="1" noChangeArrowheads="1" noTextEdit="1"/>
          </p:cNvSpPr>
          <p:nvPr>
            <p:ph type="sldImg"/>
          </p:nvPr>
        </p:nvSpPr>
        <p:spPr>
          <a:ln/>
        </p:spPr>
      </p:sp>
      <p:sp>
        <p:nvSpPr>
          <p:cNvPr id="125955" name="备注占位符 2">
            <a:extLst>
              <a:ext uri="{FF2B5EF4-FFF2-40B4-BE49-F238E27FC236}">
                <a16:creationId xmlns:a16="http://schemas.microsoft.com/office/drawing/2014/main" id="{C341D1D9-687D-A56E-093F-3DE16BD06E8F}"/>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zh-CN">
              <a:ea typeface="Calibri" panose="020F0502020204030204" pitchFamily="34" charset="0"/>
            </a:endParaRPr>
          </a:p>
        </p:txBody>
      </p:sp>
      <p:sp>
        <p:nvSpPr>
          <p:cNvPr id="125956" name="灯片编号占位符 3">
            <a:extLst>
              <a:ext uri="{FF2B5EF4-FFF2-40B4-BE49-F238E27FC236}">
                <a16:creationId xmlns:a16="http://schemas.microsoft.com/office/drawing/2014/main" id="{B699DCE2-BB20-56BE-C4E4-76E5909258E1}"/>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BA83471C-0A04-4443-820C-A3F196F6EC6D}" type="slidenum">
              <a:rPr lang="en-US" altLang="en-US">
                <a:latin typeface="Calibri" panose="020F0502020204030204" pitchFamily="34" charset="0"/>
              </a:rPr>
              <a:pPr/>
              <a:t>55</a:t>
            </a:fld>
            <a:endParaRPr lang="en-US" altLang="en-US">
              <a:latin typeface="Calibri" panose="020F0502020204030204"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幻灯片图像占位符 1">
            <a:extLst>
              <a:ext uri="{FF2B5EF4-FFF2-40B4-BE49-F238E27FC236}">
                <a16:creationId xmlns:a16="http://schemas.microsoft.com/office/drawing/2014/main" id="{2599B5F0-BE8D-7648-480C-8EE13C12D0B2}"/>
              </a:ext>
            </a:extLst>
          </p:cNvPr>
          <p:cNvSpPr>
            <a:spLocks noGrp="1" noRot="1" noChangeAspect="1" noChangeArrowheads="1" noTextEdit="1"/>
          </p:cNvSpPr>
          <p:nvPr>
            <p:ph type="sldImg"/>
          </p:nvPr>
        </p:nvSpPr>
        <p:spPr>
          <a:ln/>
        </p:spPr>
      </p:sp>
      <p:sp>
        <p:nvSpPr>
          <p:cNvPr id="128003" name="备注占位符 2">
            <a:extLst>
              <a:ext uri="{FF2B5EF4-FFF2-40B4-BE49-F238E27FC236}">
                <a16:creationId xmlns:a16="http://schemas.microsoft.com/office/drawing/2014/main" id="{09F93F9D-A41B-6D1F-FA99-79779F9B0960}"/>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zh-CN">
              <a:ea typeface="Calibri" panose="020F0502020204030204" pitchFamily="34" charset="0"/>
            </a:endParaRPr>
          </a:p>
        </p:txBody>
      </p:sp>
      <p:sp>
        <p:nvSpPr>
          <p:cNvPr id="128004" name="灯片编号占位符 3">
            <a:extLst>
              <a:ext uri="{FF2B5EF4-FFF2-40B4-BE49-F238E27FC236}">
                <a16:creationId xmlns:a16="http://schemas.microsoft.com/office/drawing/2014/main" id="{FB70E52E-6394-2BB5-F016-A261665280D1}"/>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B90E7FCA-306A-4DC4-8F6F-5881074A693F}" type="slidenum">
              <a:rPr lang="en-US" altLang="en-US">
                <a:latin typeface="Calibri" panose="020F0502020204030204" pitchFamily="34" charset="0"/>
              </a:rPr>
              <a:pPr/>
              <a:t>56</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幻灯片图像占位符 1">
            <a:extLst>
              <a:ext uri="{FF2B5EF4-FFF2-40B4-BE49-F238E27FC236}">
                <a16:creationId xmlns:a16="http://schemas.microsoft.com/office/drawing/2014/main" id="{AE6735CF-B124-777C-A0B9-5F181431AA52}"/>
              </a:ext>
            </a:extLst>
          </p:cNvPr>
          <p:cNvSpPr>
            <a:spLocks noGrp="1" noRot="1" noChangeAspect="1" noChangeArrowheads="1" noTextEdit="1"/>
          </p:cNvSpPr>
          <p:nvPr>
            <p:ph type="sldImg"/>
          </p:nvPr>
        </p:nvSpPr>
        <p:spPr>
          <a:ln/>
        </p:spPr>
      </p:sp>
      <p:sp>
        <p:nvSpPr>
          <p:cNvPr id="25603" name="备注占位符 2">
            <a:extLst>
              <a:ext uri="{FF2B5EF4-FFF2-40B4-BE49-F238E27FC236}">
                <a16:creationId xmlns:a16="http://schemas.microsoft.com/office/drawing/2014/main" id="{F16F82AB-1940-48CA-C72D-FC541166BA78}"/>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25604" name="灯片编号占位符 3">
            <a:extLst>
              <a:ext uri="{FF2B5EF4-FFF2-40B4-BE49-F238E27FC236}">
                <a16:creationId xmlns:a16="http://schemas.microsoft.com/office/drawing/2014/main" id="{77E55859-CC00-C688-6D94-7ABA8D9D8D87}"/>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CDF4CD4A-5CB0-467E-BB98-954F577C5243}" type="slidenum">
              <a:rPr lang="en-US" altLang="en-US">
                <a:latin typeface="Calibri" panose="020F0502020204030204" pitchFamily="34" charset="0"/>
              </a:rPr>
              <a:pPr/>
              <a:t>6</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a:extLst>
              <a:ext uri="{FF2B5EF4-FFF2-40B4-BE49-F238E27FC236}">
                <a16:creationId xmlns:a16="http://schemas.microsoft.com/office/drawing/2014/main" id="{6B87F69B-39C6-47FB-A558-4A6CC25828E2}"/>
              </a:ext>
            </a:extLst>
          </p:cNvPr>
          <p:cNvSpPr>
            <a:spLocks noGrp="1" noRot="1" noChangeAspect="1" noChangeArrowheads="1" noTextEdit="1"/>
          </p:cNvSpPr>
          <p:nvPr>
            <p:ph type="sldImg"/>
          </p:nvPr>
        </p:nvSpPr>
        <p:spPr>
          <a:ln/>
        </p:spPr>
      </p:sp>
      <p:sp>
        <p:nvSpPr>
          <p:cNvPr id="27651" name="备注占位符 2">
            <a:extLst>
              <a:ext uri="{FF2B5EF4-FFF2-40B4-BE49-F238E27FC236}">
                <a16:creationId xmlns:a16="http://schemas.microsoft.com/office/drawing/2014/main" id="{68F99D53-D142-A613-5E78-8360DC970233}"/>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27652" name="灯片编号占位符 3">
            <a:extLst>
              <a:ext uri="{FF2B5EF4-FFF2-40B4-BE49-F238E27FC236}">
                <a16:creationId xmlns:a16="http://schemas.microsoft.com/office/drawing/2014/main" id="{4BA81819-3F69-8C94-AF3E-63A36026A7A7}"/>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5693DB39-0BB9-4B08-9BFA-A8F5A3D03061}" type="slidenum">
              <a:rPr lang="en-US" altLang="en-US">
                <a:latin typeface="Calibri" panose="020F0502020204030204" pitchFamily="34" charset="0"/>
              </a:rPr>
              <a:pPr/>
              <a:t>7</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a:extLst>
              <a:ext uri="{FF2B5EF4-FFF2-40B4-BE49-F238E27FC236}">
                <a16:creationId xmlns:a16="http://schemas.microsoft.com/office/drawing/2014/main" id="{5023AEF9-F56E-CCDC-17E8-A3EE09A72FF0}"/>
              </a:ext>
            </a:extLst>
          </p:cNvPr>
          <p:cNvSpPr>
            <a:spLocks noGrp="1" noRot="1" noChangeAspect="1" noChangeArrowheads="1" noTextEdit="1"/>
          </p:cNvSpPr>
          <p:nvPr>
            <p:ph type="sldImg"/>
          </p:nvPr>
        </p:nvSpPr>
        <p:spPr>
          <a:ln/>
        </p:spPr>
      </p:sp>
      <p:sp>
        <p:nvSpPr>
          <p:cNvPr id="29699" name="备注占位符 2">
            <a:extLst>
              <a:ext uri="{FF2B5EF4-FFF2-40B4-BE49-F238E27FC236}">
                <a16:creationId xmlns:a16="http://schemas.microsoft.com/office/drawing/2014/main" id="{34452DB0-A1A1-A976-AEDE-44CA5892687D}"/>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29700" name="灯片编号占位符 3">
            <a:extLst>
              <a:ext uri="{FF2B5EF4-FFF2-40B4-BE49-F238E27FC236}">
                <a16:creationId xmlns:a16="http://schemas.microsoft.com/office/drawing/2014/main" id="{0D39439F-5B3B-B9BD-C318-B1F8814D71E6}"/>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3043A8D2-0F1D-4C37-B281-AE658BEF0D2F}" type="slidenum">
              <a:rPr lang="en-US" altLang="en-US">
                <a:latin typeface="Calibri" panose="020F0502020204030204" pitchFamily="34" charset="0"/>
              </a:rPr>
              <a:pPr/>
              <a:t>8</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16379FB9-6056-076D-3960-A8F8EB702FE1}"/>
              </a:ext>
            </a:extLst>
          </p:cNvPr>
          <p:cNvSpPr>
            <a:spLocks noGrp="1" noRot="1" noChangeAspect="1" noChangeArrowheads="1" noTextEdit="1"/>
          </p:cNvSpPr>
          <p:nvPr>
            <p:ph type="sldImg"/>
          </p:nvPr>
        </p:nvSpPr>
        <p:spPr>
          <a:ln/>
        </p:spPr>
      </p:sp>
      <p:sp>
        <p:nvSpPr>
          <p:cNvPr id="31747" name="备注占位符 2">
            <a:extLst>
              <a:ext uri="{FF2B5EF4-FFF2-40B4-BE49-F238E27FC236}">
                <a16:creationId xmlns:a16="http://schemas.microsoft.com/office/drawing/2014/main" id="{260F1DF0-C13D-EDD4-0B96-D60C5A078C18}"/>
              </a:ext>
            </a:extLst>
          </p:cNvPr>
          <p:cNvSpPr>
            <a:spLocks noGrp="1" noChangeArrowheads="1"/>
          </p:cNvSpPr>
          <p:nvPr>
            <p:ph type="body" idx="1"/>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31748" name="灯片编号占位符 3">
            <a:extLst>
              <a:ext uri="{FF2B5EF4-FFF2-40B4-BE49-F238E27FC236}">
                <a16:creationId xmlns:a16="http://schemas.microsoft.com/office/drawing/2014/main" id="{433E5576-5F76-6460-2EB7-9448CED39574}"/>
              </a:ext>
            </a:extLst>
          </p:cNvPr>
          <p:cNvSpPr>
            <a:spLocks noGrp="1" noChangeArrowheads="1"/>
          </p:cNvSpPr>
          <p:nvPr>
            <p:ph type="sldNum" sz="quarter" idx="5"/>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lvl1pPr>
              <a:defRPr>
                <a:solidFill>
                  <a:srgbClr val="000000"/>
                </a:solidFill>
                <a:latin typeface="Arial" panose="020B0604020202020204" pitchFamily="34" charset="0"/>
                <a:ea typeface="Cambria" panose="02040503050406030204" pitchFamily="18" charset="0"/>
                <a:cs typeface="Cambria" panose="02040503050406030204" pitchFamily="18" charset="0"/>
              </a:defRPr>
            </a:lvl1pPr>
            <a:lvl2pPr marL="742950" indent="-285750">
              <a:defRPr>
                <a:solidFill>
                  <a:srgbClr val="000000"/>
                </a:solidFill>
                <a:latin typeface="Arial" panose="020B0604020202020204" pitchFamily="34" charset="0"/>
                <a:ea typeface="Cambria" panose="02040503050406030204" pitchFamily="18" charset="0"/>
                <a:cs typeface="Cambria" panose="02040503050406030204" pitchFamily="18" charset="0"/>
              </a:defRPr>
            </a:lvl2pPr>
            <a:lvl3pPr marL="11430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3pPr>
            <a:lvl4pPr marL="16002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4pPr>
            <a:lvl5pPr marL="2057400" indent="-228600">
              <a:defRPr>
                <a:solidFill>
                  <a:srgbClr val="000000"/>
                </a:solidFill>
                <a:latin typeface="Arial" panose="020B0604020202020204" pitchFamily="34" charset="0"/>
                <a:ea typeface="Cambria" panose="02040503050406030204" pitchFamily="18" charset="0"/>
                <a:cs typeface="Cambria" panose="02040503050406030204" pitchFamily="18" charset="0"/>
              </a:defRPr>
            </a:lvl5pPr>
            <a:lvl6pPr marL="25146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6pPr>
            <a:lvl7pPr marL="29718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7pPr>
            <a:lvl8pPr marL="34290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8pPr>
            <a:lvl9pPr marL="3886200" indent="-228600" eaLnBrk="0" fontAlgn="base" hangingPunct="0">
              <a:spcBef>
                <a:spcPct val="0"/>
              </a:spcBef>
              <a:spcAft>
                <a:spcPct val="0"/>
              </a:spcAft>
              <a:defRPr>
                <a:solidFill>
                  <a:srgbClr val="000000"/>
                </a:solidFill>
                <a:latin typeface="Arial" panose="020B0604020202020204" pitchFamily="34" charset="0"/>
                <a:ea typeface="Cambria" panose="02040503050406030204" pitchFamily="18" charset="0"/>
                <a:cs typeface="Cambria" panose="02040503050406030204" pitchFamily="18" charset="0"/>
              </a:defRPr>
            </a:lvl9pPr>
          </a:lstStyle>
          <a:p>
            <a:fld id="{861603D0-F666-49E1-8531-6385B23B2922}" type="slidenum">
              <a:rPr lang="en-US" altLang="en-US">
                <a:latin typeface="Calibri" panose="020F0502020204030204" pitchFamily="34" charset="0"/>
              </a:rPr>
              <a:pPr/>
              <a:t>9</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en-US" noProof="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en-US" noProof="0"/>
              <a:t>Click to edit Master subtitle style</a:t>
            </a:r>
          </a:p>
        </p:txBody>
      </p:sp>
      <p:sp>
        <p:nvSpPr>
          <p:cNvPr id="4" name="Date Placeholder 3">
            <a:extLst>
              <a:ext uri="{FF2B5EF4-FFF2-40B4-BE49-F238E27FC236}">
                <a16:creationId xmlns:a16="http://schemas.microsoft.com/office/drawing/2014/main" id="{47A08C01-69DB-B406-50C6-2A249B03A799}"/>
              </a:ext>
            </a:extLst>
          </p:cNvPr>
          <p:cNvSpPr>
            <a:spLocks noGrp="1"/>
          </p:cNvSpPr>
          <p:nvPr>
            <p:ph type="dt" sz="half" idx="10"/>
          </p:nvPr>
        </p:nvSpPr>
        <p:spPr/>
        <p:txBody>
          <a:bodyPr/>
          <a:lstStyle>
            <a:lvl1pPr>
              <a:defRPr/>
            </a:lvl1pPr>
          </a:lstStyle>
          <a:p>
            <a:pPr>
              <a:defRPr/>
            </a:pPr>
            <a:fld id="{F4F56F67-5472-40C8-8E80-8FACBBEB112F}" type="datetime1">
              <a:rPr lang="en-US" altLang="zh-CN"/>
              <a:pPr>
                <a:defRPr/>
              </a:pPr>
              <a:t>8/26/2024</a:t>
            </a:fld>
            <a:endParaRPr lang="en-US" altLang="zh-CN"/>
          </a:p>
        </p:txBody>
      </p:sp>
      <p:sp>
        <p:nvSpPr>
          <p:cNvPr id="5" name="Footer Placeholder 4">
            <a:extLst>
              <a:ext uri="{FF2B5EF4-FFF2-40B4-BE49-F238E27FC236}">
                <a16:creationId xmlns:a16="http://schemas.microsoft.com/office/drawing/2014/main" id="{FCCEDE32-2B4D-A3CB-440C-A655D7418C7A}"/>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13FFA520-BEA9-DF74-91B4-63DC8C56A94D}"/>
              </a:ext>
            </a:extLst>
          </p:cNvPr>
          <p:cNvSpPr>
            <a:spLocks noGrp="1"/>
          </p:cNvSpPr>
          <p:nvPr>
            <p:ph type="sldNum" sz="quarter" idx="12"/>
          </p:nvPr>
        </p:nvSpPr>
        <p:spPr/>
        <p:txBody>
          <a:bodyPr/>
          <a:lstStyle>
            <a:lvl1pPr>
              <a:defRPr/>
            </a:lvl1pPr>
          </a:lstStyle>
          <a:p>
            <a:fld id="{254A61C9-37D4-443F-8A25-31353DB2ADE2}" type="slidenum">
              <a:rPr lang="en-US" altLang="en-US"/>
              <a:pPr/>
              <a:t>‹#›</a:t>
            </a:fld>
            <a:endParaRPr lang="en-US" altLang="en-US"/>
          </a:p>
        </p:txBody>
      </p:sp>
    </p:spTree>
    <p:extLst>
      <p:ext uri="{BB962C8B-B14F-4D97-AF65-F5344CB8AC3E}">
        <p14:creationId xmlns:p14="http://schemas.microsoft.com/office/powerpoint/2010/main" val="237074726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ltLang="en-US" noProof="0"/>
              <a:t>Click to edit Master title style</a:t>
            </a:r>
          </a:p>
        </p:txBody>
      </p:sp>
      <p:sp>
        <p:nvSpPr>
          <p:cNvPr id="3" name="Vertical Text Placeholder 2"/>
          <p:cNvSpPr>
            <a:spLocks noGrp="1"/>
          </p:cNvSpPr>
          <p:nvPr>
            <p:ph type="body" orient="vert" idx="1"/>
          </p:nvPr>
        </p:nvSpPr>
        <p:spPr>
          <a:xfrm>
            <a:off x="457200" y="1600200"/>
            <a:ext cx="8229600" cy="4525963"/>
          </a:xfrm>
        </p:spPr>
        <p:txBody>
          <a:bodyPr vert="eaVert"/>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 name="Date Placeholder 3">
            <a:extLst>
              <a:ext uri="{FF2B5EF4-FFF2-40B4-BE49-F238E27FC236}">
                <a16:creationId xmlns:a16="http://schemas.microsoft.com/office/drawing/2014/main" id="{36D8E25F-8FE4-02DD-6607-DB7990930E03}"/>
              </a:ext>
            </a:extLst>
          </p:cNvPr>
          <p:cNvSpPr>
            <a:spLocks noGrp="1"/>
          </p:cNvSpPr>
          <p:nvPr>
            <p:ph type="dt" sz="half" idx="10"/>
          </p:nvPr>
        </p:nvSpPr>
        <p:spPr/>
        <p:txBody>
          <a:bodyPr/>
          <a:lstStyle>
            <a:lvl1pPr>
              <a:defRPr/>
            </a:lvl1pPr>
          </a:lstStyle>
          <a:p>
            <a:pPr>
              <a:defRPr/>
            </a:pPr>
            <a:fld id="{0B22336F-9E32-44BF-8A77-6E0B5B0E27FB}" type="datetime1">
              <a:rPr lang="en-US" altLang="zh-CN"/>
              <a:pPr>
                <a:defRPr/>
              </a:pPr>
              <a:t>8/26/2024</a:t>
            </a:fld>
            <a:endParaRPr lang="en-US" altLang="zh-CN"/>
          </a:p>
        </p:txBody>
      </p:sp>
      <p:sp>
        <p:nvSpPr>
          <p:cNvPr id="5" name="Footer Placeholder 4">
            <a:extLst>
              <a:ext uri="{FF2B5EF4-FFF2-40B4-BE49-F238E27FC236}">
                <a16:creationId xmlns:a16="http://schemas.microsoft.com/office/drawing/2014/main" id="{D11D8859-6C0E-0E87-DD92-264C8BA06CD5}"/>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B2F59B93-4554-9289-605B-343ED42F46B4}"/>
              </a:ext>
            </a:extLst>
          </p:cNvPr>
          <p:cNvSpPr>
            <a:spLocks noGrp="1"/>
          </p:cNvSpPr>
          <p:nvPr>
            <p:ph type="sldNum" sz="quarter" idx="12"/>
          </p:nvPr>
        </p:nvSpPr>
        <p:spPr/>
        <p:txBody>
          <a:bodyPr/>
          <a:lstStyle>
            <a:lvl1pPr>
              <a:defRPr/>
            </a:lvl1pPr>
          </a:lstStyle>
          <a:p>
            <a:fld id="{EE1BD536-7403-48EC-B9BB-E1214EBE2A34}" type="slidenum">
              <a:rPr lang="en-US" altLang="en-US"/>
              <a:pPr/>
              <a:t>‹#›</a:t>
            </a:fld>
            <a:endParaRPr lang="en-US" altLang="en-US"/>
          </a:p>
        </p:txBody>
      </p:sp>
    </p:spTree>
    <p:extLst>
      <p:ext uri="{BB962C8B-B14F-4D97-AF65-F5344CB8AC3E}">
        <p14:creationId xmlns:p14="http://schemas.microsoft.com/office/powerpoint/2010/main" val="94954854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en-US" noProof="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 name="Date Placeholder 3">
            <a:extLst>
              <a:ext uri="{FF2B5EF4-FFF2-40B4-BE49-F238E27FC236}">
                <a16:creationId xmlns:a16="http://schemas.microsoft.com/office/drawing/2014/main" id="{6D6902AD-581B-341E-77CE-1A4F6955EFFF}"/>
              </a:ext>
            </a:extLst>
          </p:cNvPr>
          <p:cNvSpPr>
            <a:spLocks noGrp="1"/>
          </p:cNvSpPr>
          <p:nvPr>
            <p:ph type="dt" sz="half" idx="10"/>
          </p:nvPr>
        </p:nvSpPr>
        <p:spPr/>
        <p:txBody>
          <a:bodyPr/>
          <a:lstStyle>
            <a:lvl1pPr>
              <a:defRPr/>
            </a:lvl1pPr>
          </a:lstStyle>
          <a:p>
            <a:pPr>
              <a:defRPr/>
            </a:pPr>
            <a:fld id="{D755BAE1-E58F-4482-927B-0AE6BA1DD483}" type="datetime1">
              <a:rPr lang="en-US" altLang="zh-CN"/>
              <a:pPr>
                <a:defRPr/>
              </a:pPr>
              <a:t>8/26/2024</a:t>
            </a:fld>
            <a:endParaRPr lang="en-US" altLang="zh-CN"/>
          </a:p>
        </p:txBody>
      </p:sp>
      <p:sp>
        <p:nvSpPr>
          <p:cNvPr id="5" name="Footer Placeholder 4">
            <a:extLst>
              <a:ext uri="{FF2B5EF4-FFF2-40B4-BE49-F238E27FC236}">
                <a16:creationId xmlns:a16="http://schemas.microsoft.com/office/drawing/2014/main" id="{EBC0AC18-3AD7-B5EB-3DD2-BF17D1CD3AFF}"/>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0579C872-5A4E-9ECE-74BE-E673EE4FA17D}"/>
              </a:ext>
            </a:extLst>
          </p:cNvPr>
          <p:cNvSpPr>
            <a:spLocks noGrp="1"/>
          </p:cNvSpPr>
          <p:nvPr>
            <p:ph type="sldNum" sz="quarter" idx="12"/>
          </p:nvPr>
        </p:nvSpPr>
        <p:spPr/>
        <p:txBody>
          <a:bodyPr/>
          <a:lstStyle>
            <a:lvl1pPr>
              <a:defRPr/>
            </a:lvl1pPr>
          </a:lstStyle>
          <a:p>
            <a:fld id="{07D26F41-BA7E-44BC-86D0-1F2EDEA12851}" type="slidenum">
              <a:rPr lang="en-US" altLang="en-US"/>
              <a:pPr/>
              <a:t>‹#›</a:t>
            </a:fld>
            <a:endParaRPr lang="en-US" altLang="en-US"/>
          </a:p>
        </p:txBody>
      </p:sp>
    </p:spTree>
    <p:extLst>
      <p:ext uri="{BB962C8B-B14F-4D97-AF65-F5344CB8AC3E}">
        <p14:creationId xmlns:p14="http://schemas.microsoft.com/office/powerpoint/2010/main" val="263734020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ltLang="en-US" noProof="0"/>
              <a:t>Click to edit Master title style</a:t>
            </a:r>
          </a:p>
        </p:txBody>
      </p:sp>
      <p:sp>
        <p:nvSpPr>
          <p:cNvPr id="3" name="Content Placeholder 2"/>
          <p:cNvSpPr>
            <a:spLocks noGrp="1"/>
          </p:cNvSpPr>
          <p:nvPr>
            <p:ph idx="1"/>
          </p:nvPr>
        </p:nvSpPr>
        <p:spPr>
          <a:xfrm>
            <a:off x="457200" y="1600200"/>
            <a:ext cx="8229600" cy="4525963"/>
          </a:xfrm>
        </p:spPr>
        <p:txBody>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 name="Date Placeholder 3">
            <a:extLst>
              <a:ext uri="{FF2B5EF4-FFF2-40B4-BE49-F238E27FC236}">
                <a16:creationId xmlns:a16="http://schemas.microsoft.com/office/drawing/2014/main" id="{0618BED1-F934-0F14-D735-646BA2FBC8DE}"/>
              </a:ext>
            </a:extLst>
          </p:cNvPr>
          <p:cNvSpPr>
            <a:spLocks noGrp="1"/>
          </p:cNvSpPr>
          <p:nvPr>
            <p:ph type="dt" sz="half" idx="10"/>
          </p:nvPr>
        </p:nvSpPr>
        <p:spPr/>
        <p:txBody>
          <a:bodyPr/>
          <a:lstStyle>
            <a:lvl1pPr>
              <a:defRPr/>
            </a:lvl1pPr>
          </a:lstStyle>
          <a:p>
            <a:pPr>
              <a:defRPr/>
            </a:pPr>
            <a:fld id="{7B29637D-79D7-466C-B611-CFFDD54A9B4C}" type="datetime1">
              <a:rPr lang="en-US" altLang="zh-CN"/>
              <a:pPr>
                <a:defRPr/>
              </a:pPr>
              <a:t>8/26/2024</a:t>
            </a:fld>
            <a:endParaRPr lang="en-US" altLang="zh-CN"/>
          </a:p>
        </p:txBody>
      </p:sp>
      <p:sp>
        <p:nvSpPr>
          <p:cNvPr id="5" name="Footer Placeholder 4">
            <a:extLst>
              <a:ext uri="{FF2B5EF4-FFF2-40B4-BE49-F238E27FC236}">
                <a16:creationId xmlns:a16="http://schemas.microsoft.com/office/drawing/2014/main" id="{28C3A025-6883-64C0-39D5-DBF8476FDA22}"/>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0995DE7B-0F95-3602-F51A-651DE7EF787B}"/>
              </a:ext>
            </a:extLst>
          </p:cNvPr>
          <p:cNvSpPr>
            <a:spLocks noGrp="1"/>
          </p:cNvSpPr>
          <p:nvPr>
            <p:ph type="sldNum" sz="quarter" idx="12"/>
          </p:nvPr>
        </p:nvSpPr>
        <p:spPr/>
        <p:txBody>
          <a:bodyPr/>
          <a:lstStyle>
            <a:lvl1pPr>
              <a:defRPr/>
            </a:lvl1pPr>
          </a:lstStyle>
          <a:p>
            <a:fld id="{BAF39BD5-7C60-4504-AE0B-FFADC8BA0885}" type="slidenum">
              <a:rPr lang="en-US" altLang="en-US"/>
              <a:pPr/>
              <a:t>‹#›</a:t>
            </a:fld>
            <a:endParaRPr lang="en-US" altLang="en-US"/>
          </a:p>
        </p:txBody>
      </p:sp>
    </p:spTree>
    <p:extLst>
      <p:ext uri="{BB962C8B-B14F-4D97-AF65-F5344CB8AC3E}">
        <p14:creationId xmlns:p14="http://schemas.microsoft.com/office/powerpoint/2010/main" val="91023811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en-US" noProof="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noProof="0"/>
              <a:t>Click to edit Master text styles</a:t>
            </a:r>
          </a:p>
        </p:txBody>
      </p:sp>
      <p:sp>
        <p:nvSpPr>
          <p:cNvPr id="4" name="Date Placeholder 3">
            <a:extLst>
              <a:ext uri="{FF2B5EF4-FFF2-40B4-BE49-F238E27FC236}">
                <a16:creationId xmlns:a16="http://schemas.microsoft.com/office/drawing/2014/main" id="{FFD05BDE-A7F8-FDE4-7E78-24B48CFEB849}"/>
              </a:ext>
            </a:extLst>
          </p:cNvPr>
          <p:cNvSpPr>
            <a:spLocks noGrp="1"/>
          </p:cNvSpPr>
          <p:nvPr>
            <p:ph type="dt" sz="half" idx="10"/>
          </p:nvPr>
        </p:nvSpPr>
        <p:spPr/>
        <p:txBody>
          <a:bodyPr/>
          <a:lstStyle>
            <a:lvl1pPr>
              <a:defRPr/>
            </a:lvl1pPr>
          </a:lstStyle>
          <a:p>
            <a:pPr>
              <a:defRPr/>
            </a:pPr>
            <a:fld id="{06C6BE43-B1A8-4CC0-AEBE-274F0B94906C}" type="datetime1">
              <a:rPr lang="en-US" altLang="zh-CN"/>
              <a:pPr>
                <a:defRPr/>
              </a:pPr>
              <a:t>8/26/2024</a:t>
            </a:fld>
            <a:endParaRPr lang="en-US" altLang="zh-CN"/>
          </a:p>
        </p:txBody>
      </p:sp>
      <p:sp>
        <p:nvSpPr>
          <p:cNvPr id="5" name="Footer Placeholder 4">
            <a:extLst>
              <a:ext uri="{FF2B5EF4-FFF2-40B4-BE49-F238E27FC236}">
                <a16:creationId xmlns:a16="http://schemas.microsoft.com/office/drawing/2014/main" id="{0859DF60-04A3-01C2-17E3-B1C2ECF4F778}"/>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83FF33D4-D3C8-5605-303C-A44131D92E43}"/>
              </a:ext>
            </a:extLst>
          </p:cNvPr>
          <p:cNvSpPr>
            <a:spLocks noGrp="1"/>
          </p:cNvSpPr>
          <p:nvPr>
            <p:ph type="sldNum" sz="quarter" idx="12"/>
          </p:nvPr>
        </p:nvSpPr>
        <p:spPr/>
        <p:txBody>
          <a:bodyPr/>
          <a:lstStyle>
            <a:lvl1pPr>
              <a:defRPr/>
            </a:lvl1pPr>
          </a:lstStyle>
          <a:p>
            <a:fld id="{38F2386A-C51E-4E1A-A1ED-C536C8368C59}" type="slidenum">
              <a:rPr lang="en-US" altLang="en-US"/>
              <a:pPr/>
              <a:t>‹#›</a:t>
            </a:fld>
            <a:endParaRPr lang="en-US" altLang="en-US"/>
          </a:p>
        </p:txBody>
      </p:sp>
    </p:spTree>
    <p:extLst>
      <p:ext uri="{BB962C8B-B14F-4D97-AF65-F5344CB8AC3E}">
        <p14:creationId xmlns:p14="http://schemas.microsoft.com/office/powerpoint/2010/main" val="239567019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ltLang="en-US" noProof="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 name="Date Placeholder 3">
            <a:extLst>
              <a:ext uri="{FF2B5EF4-FFF2-40B4-BE49-F238E27FC236}">
                <a16:creationId xmlns:a16="http://schemas.microsoft.com/office/drawing/2014/main" id="{424C1D01-ACBB-7E47-CE68-6D0E2386DCE6}"/>
              </a:ext>
            </a:extLst>
          </p:cNvPr>
          <p:cNvSpPr>
            <a:spLocks noGrp="1"/>
          </p:cNvSpPr>
          <p:nvPr>
            <p:ph type="dt" sz="half" idx="10"/>
          </p:nvPr>
        </p:nvSpPr>
        <p:spPr/>
        <p:txBody>
          <a:bodyPr/>
          <a:lstStyle>
            <a:lvl1pPr>
              <a:defRPr/>
            </a:lvl1pPr>
          </a:lstStyle>
          <a:p>
            <a:pPr>
              <a:defRPr/>
            </a:pPr>
            <a:fld id="{52ACE7DA-442B-4E0A-A4FB-470A0EB18EF5}" type="datetime1">
              <a:rPr lang="en-US" altLang="zh-CN"/>
              <a:pPr>
                <a:defRPr/>
              </a:pPr>
              <a:t>8/26/2024</a:t>
            </a:fld>
            <a:endParaRPr lang="en-US" altLang="zh-CN"/>
          </a:p>
        </p:txBody>
      </p:sp>
      <p:sp>
        <p:nvSpPr>
          <p:cNvPr id="6" name="Footer Placeholder 4">
            <a:extLst>
              <a:ext uri="{FF2B5EF4-FFF2-40B4-BE49-F238E27FC236}">
                <a16:creationId xmlns:a16="http://schemas.microsoft.com/office/drawing/2014/main" id="{B8AE1F3C-B722-A87C-DBB0-E472A8C5E87A}"/>
              </a:ext>
            </a:extLst>
          </p:cNvPr>
          <p:cNvSpPr>
            <a:spLocks noGrp="1"/>
          </p:cNvSpPr>
          <p:nvPr>
            <p:ph type="ftr" sz="quarter" idx="11"/>
          </p:nvPr>
        </p:nvSpPr>
        <p:spPr/>
        <p:txBody>
          <a:bodyPr/>
          <a:lstStyle>
            <a:lvl1pPr>
              <a:defRPr/>
            </a:lvl1pPr>
          </a:lstStyle>
          <a:p>
            <a:pPr>
              <a:defRPr/>
            </a:pPr>
            <a:endParaRPr lang="en-US" altLang="zh-CN"/>
          </a:p>
        </p:txBody>
      </p:sp>
      <p:sp>
        <p:nvSpPr>
          <p:cNvPr id="7" name="Slide Number Placeholder 5">
            <a:extLst>
              <a:ext uri="{FF2B5EF4-FFF2-40B4-BE49-F238E27FC236}">
                <a16:creationId xmlns:a16="http://schemas.microsoft.com/office/drawing/2014/main" id="{B3A093DA-D0C9-F9A2-D8B2-98823FA3C685}"/>
              </a:ext>
            </a:extLst>
          </p:cNvPr>
          <p:cNvSpPr>
            <a:spLocks noGrp="1"/>
          </p:cNvSpPr>
          <p:nvPr>
            <p:ph type="sldNum" sz="quarter" idx="12"/>
          </p:nvPr>
        </p:nvSpPr>
        <p:spPr/>
        <p:txBody>
          <a:bodyPr/>
          <a:lstStyle>
            <a:lvl1pPr>
              <a:defRPr/>
            </a:lvl1pPr>
          </a:lstStyle>
          <a:p>
            <a:fld id="{93E41E70-B43B-4FC4-832E-92DA146FB52C}" type="slidenum">
              <a:rPr lang="en-US" altLang="en-US"/>
              <a:pPr/>
              <a:t>‹#›</a:t>
            </a:fld>
            <a:endParaRPr lang="en-US" altLang="en-US"/>
          </a:p>
        </p:txBody>
      </p:sp>
    </p:spTree>
    <p:extLst>
      <p:ext uri="{BB962C8B-B14F-4D97-AF65-F5344CB8AC3E}">
        <p14:creationId xmlns:p14="http://schemas.microsoft.com/office/powerpoint/2010/main" val="10623416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en-US" noProof="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en-US" noProof="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en-US" noProof="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7" name="Date Placeholder 3">
            <a:extLst>
              <a:ext uri="{FF2B5EF4-FFF2-40B4-BE49-F238E27FC236}">
                <a16:creationId xmlns:a16="http://schemas.microsoft.com/office/drawing/2014/main" id="{4842543D-ADFA-3A22-39F7-4025F58EE5C9}"/>
              </a:ext>
            </a:extLst>
          </p:cNvPr>
          <p:cNvSpPr>
            <a:spLocks noGrp="1"/>
          </p:cNvSpPr>
          <p:nvPr>
            <p:ph type="dt" sz="half" idx="10"/>
          </p:nvPr>
        </p:nvSpPr>
        <p:spPr/>
        <p:txBody>
          <a:bodyPr/>
          <a:lstStyle>
            <a:lvl1pPr>
              <a:defRPr/>
            </a:lvl1pPr>
          </a:lstStyle>
          <a:p>
            <a:pPr>
              <a:defRPr/>
            </a:pPr>
            <a:fld id="{22F4CF9A-C486-4144-88D6-3629FC2B60E1}" type="datetime1">
              <a:rPr lang="en-US" altLang="zh-CN"/>
              <a:pPr>
                <a:defRPr/>
              </a:pPr>
              <a:t>8/26/2024</a:t>
            </a:fld>
            <a:endParaRPr lang="en-US" altLang="zh-CN"/>
          </a:p>
        </p:txBody>
      </p:sp>
      <p:sp>
        <p:nvSpPr>
          <p:cNvPr id="8" name="Footer Placeholder 4">
            <a:extLst>
              <a:ext uri="{FF2B5EF4-FFF2-40B4-BE49-F238E27FC236}">
                <a16:creationId xmlns:a16="http://schemas.microsoft.com/office/drawing/2014/main" id="{F0A4756F-E4B2-07F2-9CAD-DF5FC79CEBDD}"/>
              </a:ext>
            </a:extLst>
          </p:cNvPr>
          <p:cNvSpPr>
            <a:spLocks noGrp="1"/>
          </p:cNvSpPr>
          <p:nvPr>
            <p:ph type="ftr" sz="quarter" idx="11"/>
          </p:nvPr>
        </p:nvSpPr>
        <p:spPr/>
        <p:txBody>
          <a:bodyPr/>
          <a:lstStyle>
            <a:lvl1pPr>
              <a:defRPr/>
            </a:lvl1pPr>
          </a:lstStyle>
          <a:p>
            <a:pPr>
              <a:defRPr/>
            </a:pPr>
            <a:endParaRPr lang="en-US" altLang="zh-CN"/>
          </a:p>
        </p:txBody>
      </p:sp>
      <p:sp>
        <p:nvSpPr>
          <p:cNvPr id="9" name="Slide Number Placeholder 5">
            <a:extLst>
              <a:ext uri="{FF2B5EF4-FFF2-40B4-BE49-F238E27FC236}">
                <a16:creationId xmlns:a16="http://schemas.microsoft.com/office/drawing/2014/main" id="{0B3C4B48-A940-0EBE-E51B-303A25EF8C76}"/>
              </a:ext>
            </a:extLst>
          </p:cNvPr>
          <p:cNvSpPr>
            <a:spLocks noGrp="1"/>
          </p:cNvSpPr>
          <p:nvPr>
            <p:ph type="sldNum" sz="quarter" idx="12"/>
          </p:nvPr>
        </p:nvSpPr>
        <p:spPr/>
        <p:txBody>
          <a:bodyPr/>
          <a:lstStyle>
            <a:lvl1pPr>
              <a:defRPr/>
            </a:lvl1pPr>
          </a:lstStyle>
          <a:p>
            <a:fld id="{D415C825-107C-4902-8F34-CE19563A4AE2}" type="slidenum">
              <a:rPr lang="en-US" altLang="en-US"/>
              <a:pPr/>
              <a:t>‹#›</a:t>
            </a:fld>
            <a:endParaRPr lang="en-US" altLang="en-US"/>
          </a:p>
        </p:txBody>
      </p:sp>
    </p:spTree>
    <p:extLst>
      <p:ext uri="{BB962C8B-B14F-4D97-AF65-F5344CB8AC3E}">
        <p14:creationId xmlns:p14="http://schemas.microsoft.com/office/powerpoint/2010/main" val="398743200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ltLang="en-US" noProof="0"/>
              <a:t>Click to edit Master title style</a:t>
            </a:r>
          </a:p>
        </p:txBody>
      </p:sp>
      <p:sp>
        <p:nvSpPr>
          <p:cNvPr id="3" name="Date Placeholder 3">
            <a:extLst>
              <a:ext uri="{FF2B5EF4-FFF2-40B4-BE49-F238E27FC236}">
                <a16:creationId xmlns:a16="http://schemas.microsoft.com/office/drawing/2014/main" id="{CE61E28D-C439-FB90-DF6D-B696853032E7}"/>
              </a:ext>
            </a:extLst>
          </p:cNvPr>
          <p:cNvSpPr>
            <a:spLocks noGrp="1"/>
          </p:cNvSpPr>
          <p:nvPr>
            <p:ph type="dt" sz="half" idx="10"/>
          </p:nvPr>
        </p:nvSpPr>
        <p:spPr/>
        <p:txBody>
          <a:bodyPr/>
          <a:lstStyle>
            <a:lvl1pPr>
              <a:defRPr/>
            </a:lvl1pPr>
          </a:lstStyle>
          <a:p>
            <a:pPr>
              <a:defRPr/>
            </a:pPr>
            <a:fld id="{8CB205E1-5C21-4008-B722-86BCE12DD8C3}" type="datetime1">
              <a:rPr lang="en-US" altLang="zh-CN"/>
              <a:pPr>
                <a:defRPr/>
              </a:pPr>
              <a:t>8/26/2024</a:t>
            </a:fld>
            <a:endParaRPr lang="en-US" altLang="zh-CN"/>
          </a:p>
        </p:txBody>
      </p:sp>
      <p:sp>
        <p:nvSpPr>
          <p:cNvPr id="4" name="Footer Placeholder 4">
            <a:extLst>
              <a:ext uri="{FF2B5EF4-FFF2-40B4-BE49-F238E27FC236}">
                <a16:creationId xmlns:a16="http://schemas.microsoft.com/office/drawing/2014/main" id="{34FA504C-03CF-5AA2-3953-E52400B03596}"/>
              </a:ext>
            </a:extLst>
          </p:cNvPr>
          <p:cNvSpPr>
            <a:spLocks noGrp="1"/>
          </p:cNvSpPr>
          <p:nvPr>
            <p:ph type="ftr" sz="quarter" idx="11"/>
          </p:nvPr>
        </p:nvSpPr>
        <p:spPr/>
        <p:txBody>
          <a:bodyPr/>
          <a:lstStyle>
            <a:lvl1pPr>
              <a:defRPr/>
            </a:lvl1pPr>
          </a:lstStyle>
          <a:p>
            <a:pPr>
              <a:defRPr/>
            </a:pPr>
            <a:endParaRPr lang="en-US" altLang="zh-CN"/>
          </a:p>
        </p:txBody>
      </p:sp>
      <p:sp>
        <p:nvSpPr>
          <p:cNvPr id="5" name="Slide Number Placeholder 5">
            <a:extLst>
              <a:ext uri="{FF2B5EF4-FFF2-40B4-BE49-F238E27FC236}">
                <a16:creationId xmlns:a16="http://schemas.microsoft.com/office/drawing/2014/main" id="{8D2CEE9F-5A86-0729-CD52-F840A84951A8}"/>
              </a:ext>
            </a:extLst>
          </p:cNvPr>
          <p:cNvSpPr>
            <a:spLocks noGrp="1"/>
          </p:cNvSpPr>
          <p:nvPr>
            <p:ph type="sldNum" sz="quarter" idx="12"/>
          </p:nvPr>
        </p:nvSpPr>
        <p:spPr/>
        <p:txBody>
          <a:bodyPr/>
          <a:lstStyle>
            <a:lvl1pPr>
              <a:defRPr/>
            </a:lvl1pPr>
          </a:lstStyle>
          <a:p>
            <a:fld id="{0985ED1A-4DCE-44AB-9394-0E6E23EBB137}" type="slidenum">
              <a:rPr lang="en-US" altLang="en-US"/>
              <a:pPr/>
              <a:t>‹#›</a:t>
            </a:fld>
            <a:endParaRPr lang="en-US" altLang="en-US"/>
          </a:p>
        </p:txBody>
      </p:sp>
    </p:spTree>
    <p:extLst>
      <p:ext uri="{BB962C8B-B14F-4D97-AF65-F5344CB8AC3E}">
        <p14:creationId xmlns:p14="http://schemas.microsoft.com/office/powerpoint/2010/main" val="20971055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B53385A-CDF1-DDB5-E445-D95F10323DB3}"/>
              </a:ext>
            </a:extLst>
          </p:cNvPr>
          <p:cNvSpPr>
            <a:spLocks noGrp="1"/>
          </p:cNvSpPr>
          <p:nvPr>
            <p:ph type="dt" sz="half" idx="10"/>
          </p:nvPr>
        </p:nvSpPr>
        <p:spPr/>
        <p:txBody>
          <a:bodyPr/>
          <a:lstStyle>
            <a:lvl1pPr>
              <a:defRPr/>
            </a:lvl1pPr>
          </a:lstStyle>
          <a:p>
            <a:pPr>
              <a:defRPr/>
            </a:pPr>
            <a:fld id="{82A58CC4-ED6B-408B-BBDA-68A44A1E1701}" type="datetime1">
              <a:rPr lang="en-US" altLang="zh-CN"/>
              <a:pPr>
                <a:defRPr/>
              </a:pPr>
              <a:t>8/26/2024</a:t>
            </a:fld>
            <a:endParaRPr lang="en-US" altLang="zh-CN"/>
          </a:p>
        </p:txBody>
      </p:sp>
      <p:sp>
        <p:nvSpPr>
          <p:cNvPr id="3" name="Footer Placeholder 4">
            <a:extLst>
              <a:ext uri="{FF2B5EF4-FFF2-40B4-BE49-F238E27FC236}">
                <a16:creationId xmlns:a16="http://schemas.microsoft.com/office/drawing/2014/main" id="{904B84CE-B037-42B0-120F-0C8CC1B45A58}"/>
              </a:ext>
            </a:extLst>
          </p:cNvPr>
          <p:cNvSpPr>
            <a:spLocks noGrp="1"/>
          </p:cNvSpPr>
          <p:nvPr>
            <p:ph type="ftr" sz="quarter" idx="11"/>
          </p:nvPr>
        </p:nvSpPr>
        <p:spPr/>
        <p:txBody>
          <a:bodyPr/>
          <a:lstStyle>
            <a:lvl1pPr>
              <a:defRPr/>
            </a:lvl1pPr>
          </a:lstStyle>
          <a:p>
            <a:pPr>
              <a:defRPr/>
            </a:pPr>
            <a:endParaRPr lang="en-US" altLang="zh-CN"/>
          </a:p>
        </p:txBody>
      </p:sp>
      <p:sp>
        <p:nvSpPr>
          <p:cNvPr id="4" name="Slide Number Placeholder 5">
            <a:extLst>
              <a:ext uri="{FF2B5EF4-FFF2-40B4-BE49-F238E27FC236}">
                <a16:creationId xmlns:a16="http://schemas.microsoft.com/office/drawing/2014/main" id="{B10529E5-8DA7-6FEA-8201-A0F10D746BA0}"/>
              </a:ext>
            </a:extLst>
          </p:cNvPr>
          <p:cNvSpPr>
            <a:spLocks noGrp="1"/>
          </p:cNvSpPr>
          <p:nvPr>
            <p:ph type="sldNum" sz="quarter" idx="12"/>
          </p:nvPr>
        </p:nvSpPr>
        <p:spPr/>
        <p:txBody>
          <a:bodyPr/>
          <a:lstStyle>
            <a:lvl1pPr>
              <a:defRPr/>
            </a:lvl1pPr>
          </a:lstStyle>
          <a:p>
            <a:fld id="{0B37DEAE-A68F-4360-AE5D-78CCCBE63CDE}" type="slidenum">
              <a:rPr lang="en-US" altLang="en-US"/>
              <a:pPr/>
              <a:t>‹#›</a:t>
            </a:fld>
            <a:endParaRPr lang="en-US" altLang="en-US"/>
          </a:p>
        </p:txBody>
      </p:sp>
    </p:spTree>
    <p:extLst>
      <p:ext uri="{BB962C8B-B14F-4D97-AF65-F5344CB8AC3E}">
        <p14:creationId xmlns:p14="http://schemas.microsoft.com/office/powerpoint/2010/main" val="195119789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en-US" noProof="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en-US" noProof="0"/>
              <a:t>Click to edit Master text styles</a:t>
            </a:r>
          </a:p>
        </p:txBody>
      </p:sp>
      <p:sp>
        <p:nvSpPr>
          <p:cNvPr id="5" name="Date Placeholder 3">
            <a:extLst>
              <a:ext uri="{FF2B5EF4-FFF2-40B4-BE49-F238E27FC236}">
                <a16:creationId xmlns:a16="http://schemas.microsoft.com/office/drawing/2014/main" id="{4C9E1634-2661-1718-9B38-43CCC79014B2}"/>
              </a:ext>
            </a:extLst>
          </p:cNvPr>
          <p:cNvSpPr>
            <a:spLocks noGrp="1"/>
          </p:cNvSpPr>
          <p:nvPr>
            <p:ph type="dt" sz="half" idx="10"/>
          </p:nvPr>
        </p:nvSpPr>
        <p:spPr/>
        <p:txBody>
          <a:bodyPr/>
          <a:lstStyle>
            <a:lvl1pPr>
              <a:defRPr/>
            </a:lvl1pPr>
          </a:lstStyle>
          <a:p>
            <a:pPr>
              <a:defRPr/>
            </a:pPr>
            <a:fld id="{9637C581-6F52-41D3-815B-3913BA25F83C}" type="datetime1">
              <a:rPr lang="en-US" altLang="zh-CN"/>
              <a:pPr>
                <a:defRPr/>
              </a:pPr>
              <a:t>8/26/2024</a:t>
            </a:fld>
            <a:endParaRPr lang="en-US" altLang="zh-CN"/>
          </a:p>
        </p:txBody>
      </p:sp>
      <p:sp>
        <p:nvSpPr>
          <p:cNvPr id="6" name="Footer Placeholder 4">
            <a:extLst>
              <a:ext uri="{FF2B5EF4-FFF2-40B4-BE49-F238E27FC236}">
                <a16:creationId xmlns:a16="http://schemas.microsoft.com/office/drawing/2014/main" id="{32F1B6AA-2974-AB30-D097-BB98DAB59DDA}"/>
              </a:ext>
            </a:extLst>
          </p:cNvPr>
          <p:cNvSpPr>
            <a:spLocks noGrp="1"/>
          </p:cNvSpPr>
          <p:nvPr>
            <p:ph type="ftr" sz="quarter" idx="11"/>
          </p:nvPr>
        </p:nvSpPr>
        <p:spPr/>
        <p:txBody>
          <a:bodyPr/>
          <a:lstStyle>
            <a:lvl1pPr>
              <a:defRPr/>
            </a:lvl1pPr>
          </a:lstStyle>
          <a:p>
            <a:pPr>
              <a:defRPr/>
            </a:pPr>
            <a:endParaRPr lang="en-US" altLang="zh-CN"/>
          </a:p>
        </p:txBody>
      </p:sp>
      <p:sp>
        <p:nvSpPr>
          <p:cNvPr id="7" name="Slide Number Placeholder 5">
            <a:extLst>
              <a:ext uri="{FF2B5EF4-FFF2-40B4-BE49-F238E27FC236}">
                <a16:creationId xmlns:a16="http://schemas.microsoft.com/office/drawing/2014/main" id="{4524F92A-B49A-0444-E2A8-9C681104556A}"/>
              </a:ext>
            </a:extLst>
          </p:cNvPr>
          <p:cNvSpPr>
            <a:spLocks noGrp="1"/>
          </p:cNvSpPr>
          <p:nvPr>
            <p:ph type="sldNum" sz="quarter" idx="12"/>
          </p:nvPr>
        </p:nvSpPr>
        <p:spPr/>
        <p:txBody>
          <a:bodyPr/>
          <a:lstStyle>
            <a:lvl1pPr>
              <a:defRPr/>
            </a:lvl1pPr>
          </a:lstStyle>
          <a:p>
            <a:fld id="{D2C5AE22-2BC3-4A6C-A6E9-7FAF8C6FB76A}" type="slidenum">
              <a:rPr lang="en-US" altLang="en-US"/>
              <a:pPr/>
              <a:t>‹#›</a:t>
            </a:fld>
            <a:endParaRPr lang="en-US" altLang="en-US"/>
          </a:p>
        </p:txBody>
      </p:sp>
    </p:spTree>
    <p:extLst>
      <p:ext uri="{BB962C8B-B14F-4D97-AF65-F5344CB8AC3E}">
        <p14:creationId xmlns:p14="http://schemas.microsoft.com/office/powerpoint/2010/main" val="6965917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en-US" noProof="0"/>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alt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en-US" noProof="0"/>
              <a:t>Click to edit Master text styles</a:t>
            </a:r>
          </a:p>
        </p:txBody>
      </p:sp>
      <p:sp>
        <p:nvSpPr>
          <p:cNvPr id="5" name="Date Placeholder 3">
            <a:extLst>
              <a:ext uri="{FF2B5EF4-FFF2-40B4-BE49-F238E27FC236}">
                <a16:creationId xmlns:a16="http://schemas.microsoft.com/office/drawing/2014/main" id="{40A57435-90DE-9D58-2FAF-16E9500A235C}"/>
              </a:ext>
            </a:extLst>
          </p:cNvPr>
          <p:cNvSpPr>
            <a:spLocks noGrp="1"/>
          </p:cNvSpPr>
          <p:nvPr>
            <p:ph type="dt" sz="half" idx="10"/>
          </p:nvPr>
        </p:nvSpPr>
        <p:spPr/>
        <p:txBody>
          <a:bodyPr/>
          <a:lstStyle>
            <a:lvl1pPr>
              <a:defRPr/>
            </a:lvl1pPr>
          </a:lstStyle>
          <a:p>
            <a:pPr>
              <a:defRPr/>
            </a:pPr>
            <a:fld id="{F4D08465-E37B-4DD8-8185-587DCD444502}" type="datetime1">
              <a:rPr lang="en-US" altLang="zh-CN"/>
              <a:pPr>
                <a:defRPr/>
              </a:pPr>
              <a:t>8/26/2024</a:t>
            </a:fld>
            <a:endParaRPr lang="en-US" altLang="zh-CN"/>
          </a:p>
        </p:txBody>
      </p:sp>
      <p:sp>
        <p:nvSpPr>
          <p:cNvPr id="6" name="Footer Placeholder 4">
            <a:extLst>
              <a:ext uri="{FF2B5EF4-FFF2-40B4-BE49-F238E27FC236}">
                <a16:creationId xmlns:a16="http://schemas.microsoft.com/office/drawing/2014/main" id="{6052E8E9-0C2A-B6F8-33B5-5E6D56D857C2}"/>
              </a:ext>
            </a:extLst>
          </p:cNvPr>
          <p:cNvSpPr>
            <a:spLocks noGrp="1"/>
          </p:cNvSpPr>
          <p:nvPr>
            <p:ph type="ftr" sz="quarter" idx="11"/>
          </p:nvPr>
        </p:nvSpPr>
        <p:spPr/>
        <p:txBody>
          <a:bodyPr/>
          <a:lstStyle>
            <a:lvl1pPr>
              <a:defRPr/>
            </a:lvl1pPr>
          </a:lstStyle>
          <a:p>
            <a:pPr>
              <a:defRPr/>
            </a:pPr>
            <a:endParaRPr lang="en-US" altLang="zh-CN"/>
          </a:p>
        </p:txBody>
      </p:sp>
      <p:sp>
        <p:nvSpPr>
          <p:cNvPr id="7" name="Slide Number Placeholder 5">
            <a:extLst>
              <a:ext uri="{FF2B5EF4-FFF2-40B4-BE49-F238E27FC236}">
                <a16:creationId xmlns:a16="http://schemas.microsoft.com/office/drawing/2014/main" id="{72C0D792-0E59-428A-A031-DBA1826B0CB1}"/>
              </a:ext>
            </a:extLst>
          </p:cNvPr>
          <p:cNvSpPr>
            <a:spLocks noGrp="1"/>
          </p:cNvSpPr>
          <p:nvPr>
            <p:ph type="sldNum" sz="quarter" idx="12"/>
          </p:nvPr>
        </p:nvSpPr>
        <p:spPr/>
        <p:txBody>
          <a:bodyPr/>
          <a:lstStyle>
            <a:lvl1pPr>
              <a:defRPr/>
            </a:lvl1pPr>
          </a:lstStyle>
          <a:p>
            <a:fld id="{D4A1FF5E-EA4E-4CB9-894F-861560C280A0}" type="slidenum">
              <a:rPr lang="en-US" altLang="en-US"/>
              <a:pPr/>
              <a:t>‹#›</a:t>
            </a:fld>
            <a:endParaRPr lang="en-US" altLang="en-US"/>
          </a:p>
        </p:txBody>
      </p:sp>
    </p:spTree>
    <p:extLst>
      <p:ext uri="{BB962C8B-B14F-4D97-AF65-F5344CB8AC3E}">
        <p14:creationId xmlns:p14="http://schemas.microsoft.com/office/powerpoint/2010/main" val="248495323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1156754-4D8A-D6B7-0B26-0E6B984B21C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1027" name="Text Placeholder 2">
            <a:extLst>
              <a:ext uri="{FF2B5EF4-FFF2-40B4-BE49-F238E27FC236}">
                <a16:creationId xmlns:a16="http://schemas.microsoft.com/office/drawing/2014/main" id="{E192B1BC-9F05-2B71-6299-35E6DEFC023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Date Placeholder 3">
            <a:extLst>
              <a:ext uri="{FF2B5EF4-FFF2-40B4-BE49-F238E27FC236}">
                <a16:creationId xmlns:a16="http://schemas.microsoft.com/office/drawing/2014/main" id="{E123F16C-CBDD-0E66-1176-40607F6EC890}"/>
              </a:ext>
            </a:extLst>
          </p:cNvPr>
          <p:cNvSpPr>
            <a:spLocks noGrp="1"/>
          </p:cNvSpPr>
          <p:nvPr>
            <p:ph type="dt" sz="half" idx="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eaLnBrk="1" hangingPunct="1">
              <a:defRPr sz="1200">
                <a:solidFill>
                  <a:srgbClr val="FFFFFF"/>
                </a:solidFill>
                <a:latin typeface="Cambria" panose="02040503050406030204" pitchFamily="18" charset="0"/>
                <a:ea typeface="宋体" panose="02010600030101010101" pitchFamily="2" charset="-122"/>
                <a:cs typeface="Arial" panose="020B0604020202020204" pitchFamily="34" charset="0"/>
              </a:defRPr>
            </a:lvl1pPr>
          </a:lstStyle>
          <a:p>
            <a:pPr>
              <a:defRPr/>
            </a:pPr>
            <a:fld id="{2A6B1090-1B76-4F0E-AAA8-681C67F32543}" type="datetime1">
              <a:rPr lang="en-US" altLang="zh-CN"/>
              <a:pPr>
                <a:defRPr/>
              </a:pPr>
              <a:t>8/26/2024</a:t>
            </a:fld>
            <a:endParaRPr lang="en-US" altLang="zh-CN"/>
          </a:p>
        </p:txBody>
      </p:sp>
      <p:sp>
        <p:nvSpPr>
          <p:cNvPr id="1029" name="Footer Placeholder 4">
            <a:extLst>
              <a:ext uri="{FF2B5EF4-FFF2-40B4-BE49-F238E27FC236}">
                <a16:creationId xmlns:a16="http://schemas.microsoft.com/office/drawing/2014/main" id="{4BDC7B42-B6B8-CF08-B7B0-1671077CEB97}"/>
              </a:ext>
            </a:extLst>
          </p:cNvPr>
          <p:cNvSpPr>
            <a:spLocks noGrp="1"/>
          </p:cNvSpPr>
          <p:nvPr>
            <p:ph type="ftr" sz="quarter" idx="3"/>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lgn="ctr" eaLnBrk="1" hangingPunct="1">
              <a:defRPr sz="1200">
                <a:solidFill>
                  <a:srgbClr val="FFFFFF"/>
                </a:solidFill>
                <a:latin typeface="Cambria" panose="02040503050406030204" pitchFamily="18" charset="0"/>
                <a:ea typeface="宋体" panose="02010600030101010101" pitchFamily="2" charset="-122"/>
                <a:cs typeface="Arial" panose="020B0604020202020204" pitchFamily="34" charset="0"/>
              </a:defRPr>
            </a:lvl1pPr>
          </a:lstStyle>
          <a:p>
            <a:pPr>
              <a:defRPr/>
            </a:pPr>
            <a:endParaRPr lang="en-US" altLang="zh-CN"/>
          </a:p>
        </p:txBody>
      </p:sp>
      <p:sp>
        <p:nvSpPr>
          <p:cNvPr id="1030" name="Slide Number Placeholder 5">
            <a:extLst>
              <a:ext uri="{FF2B5EF4-FFF2-40B4-BE49-F238E27FC236}">
                <a16:creationId xmlns:a16="http://schemas.microsoft.com/office/drawing/2014/main" id="{36B917F3-0293-A017-84F6-15C1E6AD988C}"/>
              </a:ext>
            </a:extLst>
          </p:cNvPr>
          <p:cNvSpPr>
            <a:spLocks noGrp="1"/>
          </p:cNvSpPr>
          <p:nvPr>
            <p:ph type="sldNum" sz="quarter" idx="4"/>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noAutofit/>
          </a:bodyPr>
          <a:lstStyle>
            <a:lvl1pPr algn="r" eaLnBrk="1" hangingPunct="1">
              <a:buSzPct val="100000"/>
              <a:defRPr sz="1200">
                <a:solidFill>
                  <a:srgbClr val="FFFFFF"/>
                </a:solidFill>
                <a:latin typeface="Cambria" panose="02040503050406030204" pitchFamily="18" charset="0"/>
              </a:defRPr>
            </a:lvl1pPr>
          </a:lstStyle>
          <a:p>
            <a:fld id="{16D0943E-72C0-442F-9163-599BFCE51C14}" type="slidenum">
              <a:rPr lang="en-US" altLang="en-US"/>
              <a:pPr/>
              <a:t>‹#›</a:t>
            </a:fld>
            <a:endParaRPr lang="en-US" altLang="en-US"/>
          </a:p>
        </p:txBody>
      </p:sp>
    </p:spTree>
  </p:cSld>
  <p:clrMap bg1="dk1" tx1="lt1" bg2="dk2" tx2="lt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ctr" rtl="0" eaLnBrk="0" fontAlgn="base" hangingPunct="0">
        <a:spcBef>
          <a:spcPct val="0"/>
        </a:spcBef>
        <a:spcAft>
          <a:spcPct val="0"/>
        </a:spcAft>
        <a:buSzPct val="100000"/>
        <a:defRPr sz="4400" kern="1200">
          <a:solidFill>
            <a:srgbClr val="FFFFFF"/>
          </a:solidFill>
          <a:latin typeface="Calibri" pitchFamily="34" charset="0"/>
          <a:ea typeface="+mj-ea"/>
          <a:cs typeface="Calibri" panose="020F0502020204030204" pitchFamily="34" charset="0"/>
        </a:defRPr>
      </a:lvl1pPr>
      <a:lvl2pPr algn="ctr" rtl="0" eaLnBrk="0" fontAlgn="base" hangingPunct="0">
        <a:spcBef>
          <a:spcPct val="0"/>
        </a:spcBef>
        <a:spcAft>
          <a:spcPct val="0"/>
        </a:spcAft>
        <a:buSzPct val="100000"/>
        <a:defRPr sz="4400">
          <a:solidFill>
            <a:srgbClr val="FFFFFF"/>
          </a:solidFill>
          <a:latin typeface="Calibri" panose="020F0502020204030204" pitchFamily="34" charset="0"/>
          <a:cs typeface="Calibri" panose="020F0502020204030204" pitchFamily="34" charset="0"/>
        </a:defRPr>
      </a:lvl2pPr>
      <a:lvl3pPr algn="ctr" rtl="0" eaLnBrk="0" fontAlgn="base" hangingPunct="0">
        <a:spcBef>
          <a:spcPct val="0"/>
        </a:spcBef>
        <a:spcAft>
          <a:spcPct val="0"/>
        </a:spcAft>
        <a:buSzPct val="100000"/>
        <a:defRPr sz="4400">
          <a:solidFill>
            <a:srgbClr val="FFFFFF"/>
          </a:solidFill>
          <a:latin typeface="Calibri" panose="020F0502020204030204" pitchFamily="34" charset="0"/>
          <a:cs typeface="Calibri" panose="020F0502020204030204" pitchFamily="34" charset="0"/>
        </a:defRPr>
      </a:lvl3pPr>
      <a:lvl4pPr algn="ctr" rtl="0" eaLnBrk="0" fontAlgn="base" hangingPunct="0">
        <a:spcBef>
          <a:spcPct val="0"/>
        </a:spcBef>
        <a:spcAft>
          <a:spcPct val="0"/>
        </a:spcAft>
        <a:buSzPct val="100000"/>
        <a:defRPr sz="4400">
          <a:solidFill>
            <a:srgbClr val="FFFFFF"/>
          </a:solidFill>
          <a:latin typeface="Calibri" panose="020F0502020204030204" pitchFamily="34" charset="0"/>
          <a:cs typeface="Calibri" panose="020F0502020204030204" pitchFamily="34" charset="0"/>
        </a:defRPr>
      </a:lvl4pPr>
      <a:lvl5pPr algn="ctr" rtl="0" eaLnBrk="0" fontAlgn="base" hangingPunct="0">
        <a:spcBef>
          <a:spcPct val="0"/>
        </a:spcBef>
        <a:spcAft>
          <a:spcPct val="0"/>
        </a:spcAft>
        <a:buSzPct val="100000"/>
        <a:defRPr sz="4400">
          <a:solidFill>
            <a:srgbClr val="FFFFFF"/>
          </a:solidFill>
          <a:latin typeface="Calibri" panose="020F0502020204030204" pitchFamily="34" charset="0"/>
          <a:cs typeface="Calibri" panose="020F0502020204030204" pitchFamily="34" charset="0"/>
        </a:defRPr>
      </a:lvl5pPr>
      <a:lvl6pPr marL="457200" algn="ctr" rtl="0" eaLnBrk="0" fontAlgn="base" hangingPunct="0">
        <a:spcBef>
          <a:spcPct val="0"/>
        </a:spcBef>
        <a:spcAft>
          <a:spcPct val="0"/>
        </a:spcAft>
        <a:buSzPct val="100000"/>
        <a:defRPr sz="4400">
          <a:solidFill>
            <a:srgbClr val="FFFFFF"/>
          </a:solidFill>
          <a:latin typeface="Calibri" panose="020F0502020204030204" pitchFamily="34" charset="0"/>
          <a:cs typeface="Calibri" panose="020F0502020204030204" pitchFamily="34" charset="0"/>
        </a:defRPr>
      </a:lvl6pPr>
      <a:lvl7pPr marL="914400" algn="ctr" rtl="0" eaLnBrk="0" fontAlgn="base" hangingPunct="0">
        <a:spcBef>
          <a:spcPct val="0"/>
        </a:spcBef>
        <a:spcAft>
          <a:spcPct val="0"/>
        </a:spcAft>
        <a:buSzPct val="100000"/>
        <a:defRPr sz="4400">
          <a:solidFill>
            <a:srgbClr val="FFFFFF"/>
          </a:solidFill>
          <a:latin typeface="Calibri" panose="020F0502020204030204" pitchFamily="34" charset="0"/>
          <a:cs typeface="Calibri" panose="020F0502020204030204" pitchFamily="34" charset="0"/>
        </a:defRPr>
      </a:lvl7pPr>
      <a:lvl8pPr marL="1371600" algn="ctr" rtl="0" eaLnBrk="0" fontAlgn="base" hangingPunct="0">
        <a:spcBef>
          <a:spcPct val="0"/>
        </a:spcBef>
        <a:spcAft>
          <a:spcPct val="0"/>
        </a:spcAft>
        <a:buSzPct val="100000"/>
        <a:defRPr sz="4400">
          <a:solidFill>
            <a:srgbClr val="FFFFFF"/>
          </a:solidFill>
          <a:latin typeface="Calibri" panose="020F0502020204030204" pitchFamily="34" charset="0"/>
          <a:cs typeface="Calibri" panose="020F0502020204030204" pitchFamily="34" charset="0"/>
        </a:defRPr>
      </a:lvl8pPr>
      <a:lvl9pPr marL="1828800" algn="ctr" rtl="0" eaLnBrk="0" fontAlgn="base" hangingPunct="0">
        <a:spcBef>
          <a:spcPct val="0"/>
        </a:spcBef>
        <a:spcAft>
          <a:spcPct val="0"/>
        </a:spcAft>
        <a:buSzPct val="100000"/>
        <a:defRPr sz="4400">
          <a:solidFill>
            <a:srgbClr val="FFFFFF"/>
          </a:solidFill>
          <a:latin typeface="Calibri" panose="020F0502020204030204" pitchFamily="34" charset="0"/>
          <a:cs typeface="Calibri" panose="020F0502020204030204" pitchFamily="34" charset="0"/>
        </a:defRPr>
      </a:lvl9pPr>
    </p:titleStyle>
    <p:bodyStyle>
      <a:lvl1pPr marL="342900" indent="-342900" algn="l" rtl="0" eaLnBrk="0" fontAlgn="base" hangingPunct="0">
        <a:spcBef>
          <a:spcPct val="20000"/>
        </a:spcBef>
        <a:spcAft>
          <a:spcPct val="0"/>
        </a:spcAft>
        <a:buSzPct val="100000"/>
        <a:buFont typeface="Arial" panose="020B0604020202020204" pitchFamily="34" charset="0"/>
        <a:buChar char="•"/>
        <a:defRPr sz="3200" kern="1200">
          <a:solidFill>
            <a:srgbClr val="FFFFFF"/>
          </a:solidFill>
          <a:latin typeface="+mn-lt"/>
          <a:ea typeface="+mn-ea"/>
          <a:cs typeface="Cambria" panose="02040503050406030204" pitchFamily="18" charset="0"/>
        </a:defRPr>
      </a:lvl1pPr>
      <a:lvl2pPr marL="742950" indent="-285750" algn="l" rtl="0" eaLnBrk="0" fontAlgn="base" hangingPunct="0">
        <a:spcBef>
          <a:spcPct val="20000"/>
        </a:spcBef>
        <a:spcAft>
          <a:spcPct val="0"/>
        </a:spcAft>
        <a:buSzPct val="100000"/>
        <a:buFont typeface="Arial" panose="020B0604020202020204" pitchFamily="34" charset="0"/>
        <a:buChar char="–"/>
        <a:defRPr sz="2800" kern="1200">
          <a:solidFill>
            <a:srgbClr val="FFFFFF"/>
          </a:solidFill>
          <a:latin typeface="+mn-lt"/>
          <a:ea typeface="+mn-ea"/>
          <a:cs typeface="Cambria" panose="02040503050406030204" pitchFamily="18" charset="0"/>
        </a:defRPr>
      </a:lvl2pPr>
      <a:lvl3pPr marL="1143000" indent="-228600" algn="l" rtl="0" eaLnBrk="0" fontAlgn="base" hangingPunct="0">
        <a:spcBef>
          <a:spcPct val="20000"/>
        </a:spcBef>
        <a:spcAft>
          <a:spcPct val="0"/>
        </a:spcAft>
        <a:buSzPct val="100000"/>
        <a:buFont typeface="Arial" panose="020B0604020202020204" pitchFamily="34" charset="0"/>
        <a:buChar char="•"/>
        <a:defRPr sz="2400" kern="1200">
          <a:solidFill>
            <a:srgbClr val="FFFFFF"/>
          </a:solidFill>
          <a:latin typeface="+mn-lt"/>
          <a:ea typeface="+mn-ea"/>
          <a:cs typeface="Cambria" panose="02040503050406030204" pitchFamily="18" charset="0"/>
        </a:defRPr>
      </a:lvl3pPr>
      <a:lvl4pPr marL="1600200" indent="-228600" algn="l" rtl="0" eaLnBrk="0" fontAlgn="base" hangingPunct="0">
        <a:spcBef>
          <a:spcPct val="20000"/>
        </a:spcBef>
        <a:spcAft>
          <a:spcPct val="0"/>
        </a:spcAft>
        <a:buSzPct val="100000"/>
        <a:buFont typeface="Arial" panose="020B0604020202020204" pitchFamily="34" charset="0"/>
        <a:buChar char="–"/>
        <a:defRPr sz="2000" kern="1200">
          <a:solidFill>
            <a:srgbClr val="FFFFFF"/>
          </a:solidFill>
          <a:latin typeface="+mn-lt"/>
          <a:ea typeface="+mn-ea"/>
          <a:cs typeface="Cambria" panose="02040503050406030204" pitchFamily="18" charset="0"/>
        </a:defRPr>
      </a:lvl4pPr>
      <a:lvl5pPr marL="2057400" indent="-228600" algn="l" rtl="0" eaLnBrk="0" fontAlgn="base" hangingPunct="0">
        <a:spcBef>
          <a:spcPct val="20000"/>
        </a:spcBef>
        <a:spcAft>
          <a:spcPct val="0"/>
        </a:spcAft>
        <a:buSzPct val="100000"/>
        <a:buFont typeface="Arial" panose="020B0604020202020204" pitchFamily="34" charset="0"/>
        <a:buChar char="»"/>
        <a:defRPr sz="2000" kern="1200">
          <a:solidFill>
            <a:srgbClr val="FFFFFF"/>
          </a:solidFill>
          <a:latin typeface="+mn-lt"/>
          <a:ea typeface="+mn-ea"/>
          <a:cs typeface="Cambria" panose="020405030504060302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fns.usda.gov/sites/default/files/resource-files/usda-program-discrimination-complaint-form-spanish.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mailto:program.intake@usda.gov"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hyperlink" Target="http://www.fns.usda.gov/cr/justice/ht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fns.usda.gov/cnd/FRP/frp.process.htm"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hyperlink" Target="http://www.lep.gov/"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gsa.gov/fedrelay"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www.fns.usda.gov/cnd/FRP/frp.process.htm" TargetMode="External"/><Relationship Id="rId3" Type="http://schemas.openxmlformats.org/officeDocument/2006/relationships/hyperlink" Target="http://www.fns.usda.gov/cr/" TargetMode="External"/><Relationship Id="rId7" Type="http://schemas.openxmlformats.org/officeDocument/2006/relationships/hyperlink" Target="http://www.lep.gov/"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 Id="rId6" Type="http://schemas.openxmlformats.org/officeDocument/2006/relationships/hyperlink" Target="http://www.fns.usda.gov/cr/Documents/113-1.pdf" TargetMode="External"/><Relationship Id="rId5" Type="http://schemas.openxmlformats.org/officeDocument/2006/relationships/hyperlink" Target="http://www.ascr.usda.gov/complaint_filing_cust.html#processing" TargetMode="External"/><Relationship Id="rId4" Type="http://schemas.openxmlformats.org/officeDocument/2006/relationships/hyperlink" Target="http://www.ascr/usda.gov/" TargetMode="External"/><Relationship Id="rId9" Type="http://schemas.openxmlformats.org/officeDocument/2006/relationships/hyperlink" Target="https://protect-us.mimecast.com/s/IQbYC0RB1zHgKE52hLYVWA?domain=usda.gov" TargetMode="Externa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a:extLst>
              <a:ext uri="{FF2B5EF4-FFF2-40B4-BE49-F238E27FC236}">
                <a16:creationId xmlns:a16="http://schemas.microsoft.com/office/drawing/2014/main" id="{868E3CC4-67CC-C5AA-0480-E11912656E46}"/>
              </a:ext>
            </a:extLst>
          </p:cNvPr>
          <p:cNvSpPr>
            <a:spLocks noGrp="1" noChangeArrowheads="1"/>
          </p:cNvSpPr>
          <p:nvPr>
            <p:ph type="ctrTitle"/>
          </p:nvPr>
        </p:nvSpPr>
        <p:spPr>
          <a:xfrm>
            <a:off x="539750" y="381000"/>
            <a:ext cx="8064500" cy="321945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100">
                <a:latin typeface="Times New Roman" panose="02020603050405020304" pitchFamily="18" charset="0"/>
                <a:cs typeface="Times New Roman" panose="02020603050405020304" pitchFamily="18" charset="0"/>
              </a:rPr>
              <a:t>Cumplimiento de los derechos civiles en el Programa de Asistencia para Alimentos de Emergencia (TEFAP) y el Programa Suplementario de Productos Básicos (CSFP)</a:t>
            </a:r>
            <a:endParaRPr lang="es-US" altLang="en-US" sz="4100">
              <a:solidFill>
                <a:schemeClr val="tx1"/>
              </a:solidFill>
              <a:latin typeface="Times New Roman" panose="02020603050405020304" pitchFamily="18" charset="0"/>
              <a:cs typeface="Times New Roman" panose="02020603050405020304" pitchFamily="18" charset="0"/>
            </a:endParaRPr>
          </a:p>
        </p:txBody>
      </p:sp>
      <p:sp>
        <p:nvSpPr>
          <p:cNvPr id="14339" name="Subtitle 4">
            <a:extLst>
              <a:ext uri="{FF2B5EF4-FFF2-40B4-BE49-F238E27FC236}">
                <a16:creationId xmlns:a16="http://schemas.microsoft.com/office/drawing/2014/main" id="{B42FC295-8288-D476-66E8-8E457F560D31}"/>
              </a:ext>
            </a:extLst>
          </p:cNvPr>
          <p:cNvSpPr>
            <a:spLocks noGrp="1" noChangeArrowheads="1"/>
          </p:cNvSpPr>
          <p:nvPr>
            <p:ph type="subTitle" idx="1"/>
          </p:nvPr>
        </p:nvSpPr>
        <p:spPr>
          <a:xfrm>
            <a:off x="1371600" y="3967163"/>
            <a:ext cx="6400800" cy="1909762"/>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Tx/>
              <a:buNone/>
            </a:pPr>
            <a:r>
              <a:rPr lang="es-US" altLang="zh-CN" sz="2400">
                <a:solidFill>
                  <a:srgbClr val="FFFFFF"/>
                </a:solidFill>
                <a:latin typeface="Times New Roman" panose="02020603050405020304" pitchFamily="18" charset="0"/>
                <a:ea typeface="宋体" panose="02010600030101010101" pitchFamily="2" charset="-122"/>
              </a:rPr>
              <a:t>Unidad de Distribución de Alimentos de los Servicios Humanos de Oklahoma (OKDHS)</a:t>
            </a:r>
          </a:p>
        </p:txBody>
      </p:sp>
      <p:pic>
        <p:nvPicPr>
          <p:cNvPr id="14340" name="Picture 5" descr="U:\Pictures\OKDHS_Logo_Vertical_FullColour_MediumRes%20(1).png">
            <a:extLst>
              <a:ext uri="{FF2B5EF4-FFF2-40B4-BE49-F238E27FC236}">
                <a16:creationId xmlns:a16="http://schemas.microsoft.com/office/drawing/2014/main" id="{D2AA3366-CC28-02E9-E63F-0C81790D9E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4800600"/>
            <a:ext cx="2286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ubtitle 2">
            <a:extLst>
              <a:ext uri="{FF2B5EF4-FFF2-40B4-BE49-F238E27FC236}">
                <a16:creationId xmlns:a16="http://schemas.microsoft.com/office/drawing/2014/main" id="{6657C71A-B5AB-1FBF-B596-3506E3C98082}"/>
              </a:ext>
            </a:extLst>
          </p:cNvPr>
          <p:cNvSpPr>
            <a:spLocks noGrp="1" noChangeArrowheads="1"/>
          </p:cNvSpPr>
          <p:nvPr>
            <p:ph idx="1"/>
          </p:nvPr>
        </p:nvSpPr>
        <p:spPr>
          <a:xfrm>
            <a:off x="457200" y="1628775"/>
            <a:ext cx="8229600" cy="4954588"/>
          </a:xfrm>
        </p:spPr>
        <p:txBody>
          <a:bodyPr/>
          <a:lstStyle/>
          <a:p>
            <a:pPr marL="457200" indent="-457200" eaLnBrk="1" hangingPunct="1">
              <a:buSzTx/>
              <a:buFont typeface="Wingdings" panose="05000000000000000000" pitchFamily="2" charset="2"/>
              <a:buChar char="v"/>
            </a:pPr>
            <a:r>
              <a:rPr lang="es-US" altLang="en-US" sz="2500" b="1" u="sng" dirty="0">
                <a:solidFill>
                  <a:schemeClr val="tx1"/>
                </a:solidFill>
                <a:latin typeface="Times New Roman" panose="02020603050405020304" pitchFamily="18" charset="0"/>
                <a:cs typeface="Times New Roman" panose="02020603050405020304" pitchFamily="18" charset="0"/>
              </a:rPr>
              <a:t>El Título IX de las Enmiendas de Educación de 1972 </a:t>
            </a:r>
            <a:r>
              <a:rPr lang="es-US" altLang="en-US" sz="2500" dirty="0">
                <a:solidFill>
                  <a:schemeClr val="tx1"/>
                </a:solidFill>
                <a:latin typeface="Times New Roman" panose="02020603050405020304" pitchFamily="18" charset="0"/>
                <a:cs typeface="Times New Roman" panose="02020603050405020304" pitchFamily="18" charset="0"/>
              </a:rPr>
              <a:t>establece que:</a:t>
            </a:r>
            <a:r>
              <a:rPr lang="es-US" altLang="en-US" sz="2500" b="1" dirty="0">
                <a:solidFill>
                  <a:schemeClr val="tx1"/>
                </a:solidFill>
                <a:latin typeface="Times New Roman" panose="02020603050405020304" pitchFamily="18" charset="0"/>
                <a:cs typeface="Times New Roman" panose="02020603050405020304" pitchFamily="18" charset="0"/>
              </a:rPr>
              <a:t> </a:t>
            </a:r>
          </a:p>
          <a:p>
            <a:pPr marL="457200" indent="-457200" eaLnBrk="1" hangingPunct="1">
              <a:buSzTx/>
              <a:buFont typeface="Arial" panose="020B0604020202020204" pitchFamily="34" charset="0"/>
              <a:buNone/>
            </a:pPr>
            <a:endParaRPr lang="es-US" altLang="en-US" sz="2500" b="1" i="1" dirty="0">
              <a:solidFill>
                <a:schemeClr val="tx1"/>
              </a:solidFill>
              <a:latin typeface="Times New Roman" panose="02020603050405020304" pitchFamily="18" charset="0"/>
              <a:cs typeface="Times New Roman" panose="02020603050405020304" pitchFamily="18" charset="0"/>
            </a:endParaRPr>
          </a:p>
          <a:p>
            <a:pPr marL="0" indent="0" eaLnBrk="1" hangingPunct="1">
              <a:buSzTx/>
              <a:buFont typeface="Arial" panose="020B0604020202020204" pitchFamily="34" charset="0"/>
              <a:buNone/>
            </a:pPr>
            <a:r>
              <a:rPr lang="es-US" altLang="en-US" sz="2500" b="1" i="1" dirty="0">
                <a:solidFill>
                  <a:schemeClr val="tx1"/>
                </a:solidFill>
                <a:latin typeface="Times New Roman" panose="02020603050405020304" pitchFamily="18" charset="0"/>
                <a:cs typeface="Times New Roman" panose="02020603050405020304" pitchFamily="18" charset="0"/>
              </a:rPr>
              <a:t>Ninguna persona de los Estados Unidos será excluida de participar en cualquier programa o actividad educativa </a:t>
            </a:r>
            <a:br>
              <a:rPr lang="es-US" altLang="en-US" sz="2500" b="1" i="1" dirty="0">
                <a:solidFill>
                  <a:schemeClr val="tx1"/>
                </a:solidFill>
                <a:latin typeface="Times New Roman" panose="02020603050405020304" pitchFamily="18" charset="0"/>
                <a:cs typeface="Times New Roman" panose="02020603050405020304" pitchFamily="18" charset="0"/>
              </a:rPr>
            </a:br>
            <a:r>
              <a:rPr lang="es-US" altLang="en-US" sz="2500" b="1" i="1" dirty="0">
                <a:solidFill>
                  <a:schemeClr val="tx1"/>
                </a:solidFill>
                <a:latin typeface="Times New Roman" panose="02020603050405020304" pitchFamily="18" charset="0"/>
                <a:cs typeface="Times New Roman" panose="02020603050405020304" pitchFamily="18" charset="0"/>
              </a:rPr>
              <a:t>que reciba ayuda económica federal, ni se le negarán los beneficios de dichos programas o actividades, ni será discriminada por motivos de su sexo (género).</a:t>
            </a:r>
            <a:endParaRPr lang="es-US" altLang="en-US" sz="2500" dirty="0">
              <a:solidFill>
                <a:schemeClr val="tx1"/>
              </a:solidFill>
              <a:latin typeface="Times New Roman" panose="02020603050405020304" pitchFamily="18" charset="0"/>
              <a:cs typeface="Times New Roman" panose="02020603050405020304" pitchFamily="18" charset="0"/>
            </a:endParaRPr>
          </a:p>
          <a:p>
            <a:pPr marL="457200" indent="-457200" eaLnBrk="1" hangingPunct="1">
              <a:buSzTx/>
            </a:pPr>
            <a:r>
              <a:rPr lang="es-US" altLang="en-US" sz="2500" dirty="0">
                <a:solidFill>
                  <a:schemeClr val="tx1"/>
                </a:solidFill>
                <a:latin typeface="Times New Roman" panose="02020603050405020304" pitchFamily="18" charset="0"/>
                <a:cs typeface="Times New Roman" panose="02020603050405020304" pitchFamily="18" charset="0"/>
              </a:rPr>
              <a:t>Ejemplo: No se deben ofrecer porciones más pequeñas a las mujeres que a los hombres. Debe ofrecerse el mismo tamaño de porción a cada uno, independientemente del sexo (género).</a:t>
            </a:r>
          </a:p>
        </p:txBody>
      </p:sp>
      <p:sp>
        <p:nvSpPr>
          <p:cNvPr id="32771" name="Title 1">
            <a:extLst>
              <a:ext uri="{FF2B5EF4-FFF2-40B4-BE49-F238E27FC236}">
                <a16:creationId xmlns:a16="http://schemas.microsoft.com/office/drawing/2014/main" id="{C0857453-A030-2F02-1164-967F2C85B825}"/>
              </a:ext>
            </a:extLst>
          </p:cNvPr>
          <p:cNvSpPr>
            <a:spLocks noGrp="1" noChangeArrowheads="1"/>
          </p:cNvSpPr>
          <p:nvPr>
            <p:ph type="title"/>
          </p:nvPr>
        </p:nvSpPr>
        <p:spPr>
          <a:xfrm>
            <a:off x="0" y="274638"/>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800">
                <a:latin typeface="Times New Roman" panose="02020603050405020304" pitchFamily="18" charset="0"/>
                <a:cs typeface="Times New Roman" panose="02020603050405020304" pitchFamily="18" charset="0"/>
              </a:rPr>
              <a:t>Legislación sobre derechos civiles</a:t>
            </a:r>
            <a:endParaRPr lang="es-US" altLang="en-US" sz="4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ubtitle 2">
            <a:extLst>
              <a:ext uri="{FF2B5EF4-FFF2-40B4-BE49-F238E27FC236}">
                <a16:creationId xmlns:a16="http://schemas.microsoft.com/office/drawing/2014/main" id="{4E4E6362-8FCF-298C-C176-74988D08FDA1}"/>
              </a:ext>
            </a:extLst>
          </p:cNvPr>
          <p:cNvSpPr>
            <a:spLocks noGrp="1" noChangeArrowheads="1"/>
          </p:cNvSpPr>
          <p:nvPr>
            <p:ph idx="1"/>
          </p:nvPr>
        </p:nvSpPr>
        <p:spPr>
          <a:xfrm>
            <a:off x="457200" y="1628775"/>
            <a:ext cx="7859713" cy="4525963"/>
          </a:xfrm>
        </p:spPr>
        <p:txBody>
          <a:bodyPr/>
          <a:lstStyle/>
          <a:p>
            <a:pPr marL="457200" indent="-457200" eaLnBrk="1" hangingPunct="1">
              <a:buSzTx/>
              <a:buFont typeface="Wingdings" panose="05000000000000000000" pitchFamily="2" charset="2"/>
              <a:buChar char="v"/>
            </a:pPr>
            <a:r>
              <a:rPr lang="es-US" altLang="en-US" sz="2700" b="1" u="sng" dirty="0">
                <a:solidFill>
                  <a:schemeClr val="tx1"/>
                </a:solidFill>
                <a:latin typeface="Times New Roman" panose="02020603050405020304" pitchFamily="18" charset="0"/>
                <a:cs typeface="Times New Roman" panose="02020603050405020304" pitchFamily="18" charset="0"/>
              </a:rPr>
              <a:t>Reglamentación del USDA, 7 CFR Parte 16, Igualdad de oportunidades para las organizaciones religiosas</a:t>
            </a:r>
            <a:r>
              <a:rPr lang="es-US" altLang="en-US" sz="2700" b="1" dirty="0">
                <a:solidFill>
                  <a:schemeClr val="tx1"/>
                </a:solidFill>
                <a:latin typeface="Times New Roman" panose="02020603050405020304" pitchFamily="18" charset="0"/>
                <a:cs typeface="Times New Roman" panose="02020603050405020304" pitchFamily="18" charset="0"/>
              </a:rPr>
              <a:t>:</a:t>
            </a:r>
          </a:p>
          <a:p>
            <a:pPr marL="457200" indent="-457200" eaLnBrk="1" hangingPunct="1">
              <a:buSzTx/>
              <a:buFont typeface="Arial" panose="020B0604020202020204" pitchFamily="34" charset="0"/>
              <a:buNone/>
            </a:pPr>
            <a:endParaRPr lang="es-US" altLang="en-US" sz="2700" i="1" dirty="0">
              <a:solidFill>
                <a:schemeClr val="tx1"/>
              </a:solidFill>
              <a:latin typeface="Times New Roman" panose="02020603050405020304" pitchFamily="18" charset="0"/>
              <a:cs typeface="Times New Roman" panose="02020603050405020304" pitchFamily="18" charset="0"/>
            </a:endParaRPr>
          </a:p>
          <a:p>
            <a:pPr marL="0" indent="0" eaLnBrk="1" hangingPunct="1">
              <a:buSzTx/>
              <a:buFont typeface="Arial" panose="020B0604020202020204" pitchFamily="34" charset="0"/>
              <a:buNone/>
            </a:pPr>
            <a:r>
              <a:rPr lang="es-US" altLang="en-US" sz="2700" i="1" dirty="0">
                <a:solidFill>
                  <a:schemeClr val="tx1"/>
                </a:solidFill>
                <a:latin typeface="Times New Roman" panose="02020603050405020304" pitchFamily="18" charset="0"/>
                <a:cs typeface="Times New Roman" panose="02020603050405020304" pitchFamily="18" charset="0"/>
              </a:rPr>
              <a:t>El propósito de esta parte es establecer la política del USDA con respecto a la igualdad de oportunidades para que las organizaciones religiosas participen en los programas de asistencia del USDA para los cuales otras organizaciones privadas son elegibles.</a:t>
            </a:r>
          </a:p>
        </p:txBody>
      </p:sp>
      <p:sp>
        <p:nvSpPr>
          <p:cNvPr id="34819" name="Title 1">
            <a:extLst>
              <a:ext uri="{FF2B5EF4-FFF2-40B4-BE49-F238E27FC236}">
                <a16:creationId xmlns:a16="http://schemas.microsoft.com/office/drawing/2014/main" id="{198A9ED7-B867-35D7-737B-A7185AD5EEFB}"/>
              </a:ext>
            </a:extLst>
          </p:cNvPr>
          <p:cNvSpPr>
            <a:spLocks noGrp="1" noChangeArrowheads="1"/>
          </p:cNvSpPr>
          <p:nvPr>
            <p:ph type="title"/>
          </p:nvPr>
        </p:nvSpPr>
        <p:spPr>
          <a:xfrm>
            <a:off x="0" y="274638"/>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800">
                <a:latin typeface="Times New Roman" panose="02020603050405020304" pitchFamily="18" charset="0"/>
                <a:cs typeface="Times New Roman" panose="02020603050405020304" pitchFamily="18" charset="0"/>
              </a:rPr>
              <a:t>Legislación sobre derechos civiles</a:t>
            </a:r>
            <a:endParaRPr lang="es-US" altLang="en-US" sz="4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ubtitle 4">
            <a:extLst>
              <a:ext uri="{FF2B5EF4-FFF2-40B4-BE49-F238E27FC236}">
                <a16:creationId xmlns:a16="http://schemas.microsoft.com/office/drawing/2014/main" id="{95132358-DE56-2C54-AE07-5986F79395C9}"/>
              </a:ext>
            </a:extLst>
          </p:cNvPr>
          <p:cNvSpPr>
            <a:spLocks noGrp="1" noChangeArrowheads="1"/>
          </p:cNvSpPr>
          <p:nvPr>
            <p:ph idx="1"/>
          </p:nvPr>
        </p:nvSpPr>
        <p:spPr>
          <a:xfrm>
            <a:off x="457200" y="1998663"/>
            <a:ext cx="7786688" cy="4525962"/>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457200" indent="-457200" eaLnBrk="1" hangingPunct="1">
              <a:buSzTx/>
              <a:buFont typeface="Wingdings" panose="05000000000000000000" pitchFamily="2" charset="2"/>
              <a:buChar char="v"/>
            </a:pPr>
            <a:r>
              <a:rPr lang="es-US" altLang="en-US" sz="2700" b="1" u="sng">
                <a:solidFill>
                  <a:schemeClr val="tx1"/>
                </a:solidFill>
                <a:latin typeface="Times New Roman" panose="02020603050405020304" pitchFamily="18" charset="0"/>
                <a:cs typeface="Times New Roman" panose="02020603050405020304" pitchFamily="18" charset="0"/>
              </a:rPr>
              <a:t>Artículo 504 de la Ley de Rehabilitación de 1973</a:t>
            </a:r>
            <a:endParaRPr lang="es-US" altLang="en-US" sz="2700">
              <a:solidFill>
                <a:schemeClr val="tx1"/>
              </a:solidFill>
              <a:latin typeface="Times New Roman" panose="02020603050405020304" pitchFamily="18" charset="0"/>
              <a:cs typeface="Times New Roman" panose="02020603050405020304" pitchFamily="18" charset="0"/>
            </a:endParaRPr>
          </a:p>
          <a:p>
            <a:pPr marL="457200" indent="-457200" eaLnBrk="1" hangingPunct="1">
              <a:buSzTx/>
            </a:pPr>
            <a:endParaRPr lang="es-US" altLang="en-US" sz="2700">
              <a:solidFill>
                <a:schemeClr val="tx1"/>
              </a:solidFill>
              <a:latin typeface="Times New Roman" panose="02020603050405020304" pitchFamily="18" charset="0"/>
              <a:cs typeface="Times New Roman" panose="02020603050405020304" pitchFamily="18" charset="0"/>
            </a:endParaRPr>
          </a:p>
          <a:p>
            <a:pPr marL="457200" indent="-457200" eaLnBrk="1" hangingPunct="1">
              <a:buSzTx/>
              <a:buFont typeface="Wingdings" panose="05000000000000000000" pitchFamily="2" charset="2"/>
              <a:buChar char="v"/>
            </a:pPr>
            <a:r>
              <a:rPr lang="es-US" altLang="en-US" sz="2700">
                <a:solidFill>
                  <a:schemeClr val="tx1"/>
                </a:solidFill>
                <a:latin typeface="Times New Roman" panose="02020603050405020304" pitchFamily="18" charset="0"/>
                <a:cs typeface="Times New Roman" panose="02020603050405020304" pitchFamily="18" charset="0"/>
              </a:rPr>
              <a:t>El Título II y el Título III de la </a:t>
            </a:r>
            <a:r>
              <a:rPr lang="es-US" altLang="en-US" sz="2700" b="1" u="sng">
                <a:solidFill>
                  <a:schemeClr val="tx1"/>
                </a:solidFill>
                <a:latin typeface="Times New Roman" panose="02020603050405020304" pitchFamily="18" charset="0"/>
                <a:cs typeface="Times New Roman" panose="02020603050405020304" pitchFamily="18" charset="0"/>
              </a:rPr>
              <a:t>Ley para Estadounidenses con Discapacidades</a:t>
            </a:r>
            <a:r>
              <a:rPr lang="es-US" altLang="en-US" sz="2700" b="1">
                <a:solidFill>
                  <a:schemeClr val="tx1"/>
                </a:solidFill>
                <a:latin typeface="Times New Roman" panose="02020603050405020304" pitchFamily="18" charset="0"/>
                <a:cs typeface="Times New Roman" panose="02020603050405020304" pitchFamily="18" charset="0"/>
              </a:rPr>
              <a:t> </a:t>
            </a:r>
            <a:r>
              <a:rPr lang="es-US" altLang="en-US" sz="2700">
                <a:solidFill>
                  <a:schemeClr val="tx1"/>
                </a:solidFill>
                <a:latin typeface="Times New Roman" panose="02020603050405020304" pitchFamily="18" charset="0"/>
                <a:cs typeface="Times New Roman" panose="02020603050405020304" pitchFamily="18" charset="0"/>
              </a:rPr>
              <a:t>de 1990 ampliaron los requisitos a todos los servicios, programas y actividades de los gobiernos estatales y locales, y prohíben la discriminación por discapacidad en otros servicios públicos.</a:t>
            </a:r>
          </a:p>
        </p:txBody>
      </p:sp>
      <p:sp>
        <p:nvSpPr>
          <p:cNvPr id="36867" name="Title 1">
            <a:extLst>
              <a:ext uri="{FF2B5EF4-FFF2-40B4-BE49-F238E27FC236}">
                <a16:creationId xmlns:a16="http://schemas.microsoft.com/office/drawing/2014/main" id="{4E28BF08-CAB1-22CD-8FB0-3F5EA02C76F2}"/>
              </a:ext>
            </a:extLst>
          </p:cNvPr>
          <p:cNvSpPr>
            <a:spLocks noGrp="1" noChangeArrowheads="1"/>
          </p:cNvSpPr>
          <p:nvPr>
            <p:ph type="title"/>
          </p:nvPr>
        </p:nvSpPr>
        <p:spPr>
          <a:xfrm>
            <a:off x="0" y="274638"/>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800">
                <a:latin typeface="Times New Roman" panose="02020603050405020304" pitchFamily="18" charset="0"/>
                <a:cs typeface="Times New Roman" panose="02020603050405020304" pitchFamily="18" charset="0"/>
              </a:rPr>
              <a:t>Legislación sobre derechos civiles</a:t>
            </a:r>
            <a:endParaRPr lang="es-US" altLang="en-US" sz="4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ubtitle 2">
            <a:extLst>
              <a:ext uri="{FF2B5EF4-FFF2-40B4-BE49-F238E27FC236}">
                <a16:creationId xmlns:a16="http://schemas.microsoft.com/office/drawing/2014/main" id="{37E94832-9C50-666D-3E3E-C3A2F9E7DF75}"/>
              </a:ext>
            </a:extLst>
          </p:cNvPr>
          <p:cNvSpPr>
            <a:spLocks noGrp="1" noChangeArrowheads="1"/>
          </p:cNvSpPr>
          <p:nvPr>
            <p:ph idx="1"/>
          </p:nvPr>
        </p:nvSpPr>
        <p:spPr>
          <a:xfrm>
            <a:off x="457200" y="1782763"/>
            <a:ext cx="8229600" cy="4959350"/>
          </a:xfrm>
        </p:spPr>
        <p:txBody>
          <a:bodyPr/>
          <a:lstStyle/>
          <a:p>
            <a:pPr marL="457200" indent="-457200" eaLnBrk="1" hangingPunct="1">
              <a:lnSpc>
                <a:spcPct val="80000"/>
              </a:lnSpc>
              <a:buSzTx/>
              <a:buFont typeface="Wingdings" panose="05000000000000000000" pitchFamily="2" charset="2"/>
              <a:buChar char="v"/>
            </a:pPr>
            <a:r>
              <a:rPr lang="es-US" altLang="en-US" sz="2700" b="1" u="sng" dirty="0">
                <a:solidFill>
                  <a:schemeClr val="tx1"/>
                </a:solidFill>
                <a:latin typeface="Times New Roman" panose="02020603050405020304" pitchFamily="18" charset="0"/>
                <a:cs typeface="Times New Roman" panose="02020603050405020304" pitchFamily="18" charset="0"/>
              </a:rPr>
              <a:t>Instrucción 113-1 del FNS</a:t>
            </a:r>
            <a:r>
              <a:rPr lang="es-US" altLang="en-US" sz="2700" dirty="0">
                <a:solidFill>
                  <a:schemeClr val="tx1"/>
                </a:solidFill>
                <a:latin typeface="Times New Roman" panose="02020603050405020304" pitchFamily="18" charset="0"/>
                <a:cs typeface="Times New Roman" panose="02020603050405020304" pitchFamily="18" charset="0"/>
              </a:rPr>
              <a:t>: </a:t>
            </a:r>
          </a:p>
          <a:p>
            <a:pPr marL="0" indent="0" algn="ctr" eaLnBrk="1" hangingPunct="1">
              <a:buSzTx/>
              <a:buFont typeface="Arial" panose="020B0604020202020204" pitchFamily="34" charset="0"/>
              <a:buNone/>
            </a:pPr>
            <a:r>
              <a:rPr lang="es-US" altLang="en-US" sz="2700" i="1" dirty="0">
                <a:solidFill>
                  <a:schemeClr val="tx1"/>
                </a:solidFill>
                <a:latin typeface="Times New Roman" panose="02020603050405020304" pitchFamily="18" charset="0"/>
                <a:cs typeface="Times New Roman" panose="02020603050405020304" pitchFamily="18" charset="0"/>
              </a:rPr>
              <a:t>El propósito de esta Instrucción es establecer y transmitir la política y dar orientación y dirección al Servicio de Alimentos y Nutrición (FNS) del Departamento de Agricultura de Estados Unidos (United States Department of Agriculture, USDA) y a sus receptores y clientes, y garantizar el cumplimiento y la aplicación de la prohibición contra la discriminación en todos los programas y actividades de nutrición del FNS, ya sean financiados con fondos federales en su totalidad o no.</a:t>
            </a:r>
          </a:p>
          <a:p>
            <a:pPr marL="457200" indent="-457200" eaLnBrk="1" hangingPunct="1">
              <a:lnSpc>
                <a:spcPct val="80000"/>
              </a:lnSpc>
              <a:buSzTx/>
            </a:pPr>
            <a:endParaRPr lang="es-US" altLang="en-US" sz="2500" i="1" dirty="0">
              <a:solidFill>
                <a:schemeClr val="tx1"/>
              </a:solidFill>
              <a:latin typeface="Times New Roman" panose="02020603050405020304" pitchFamily="18" charset="0"/>
              <a:cs typeface="Times New Roman" panose="02020603050405020304" pitchFamily="18" charset="0"/>
            </a:endParaRPr>
          </a:p>
          <a:p>
            <a:pPr marL="457200" indent="-457200" eaLnBrk="1" hangingPunct="1">
              <a:lnSpc>
                <a:spcPct val="80000"/>
              </a:lnSpc>
              <a:buSzTx/>
              <a:buFont typeface="Arial" panose="020B0604020202020204" pitchFamily="34" charset="0"/>
              <a:buNone/>
            </a:pPr>
            <a:r>
              <a:rPr lang="es-US" altLang="en-US" sz="2500" dirty="0">
                <a:solidFill>
                  <a:schemeClr val="tx1"/>
                </a:solidFill>
                <a:latin typeface="Times New Roman" panose="02020603050405020304" pitchFamily="18" charset="0"/>
                <a:cs typeface="Times New Roman" panose="02020603050405020304" pitchFamily="18" charset="0"/>
              </a:rPr>
              <a:t>http://www.fns.usda.gov/cr/Documents/113-1.pdf</a:t>
            </a:r>
          </a:p>
        </p:txBody>
      </p:sp>
      <p:sp>
        <p:nvSpPr>
          <p:cNvPr id="38915" name="Title 1">
            <a:extLst>
              <a:ext uri="{FF2B5EF4-FFF2-40B4-BE49-F238E27FC236}">
                <a16:creationId xmlns:a16="http://schemas.microsoft.com/office/drawing/2014/main" id="{124FEBF9-F471-0F82-4F68-F9A84E1E970D}"/>
              </a:ext>
            </a:extLst>
          </p:cNvPr>
          <p:cNvSpPr>
            <a:spLocks noGrp="1" noChangeArrowheads="1"/>
          </p:cNvSpPr>
          <p:nvPr>
            <p:ph type="title"/>
          </p:nvPr>
        </p:nvSpPr>
        <p:spPr>
          <a:xfrm>
            <a:off x="0" y="274638"/>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800">
                <a:latin typeface="Times New Roman" panose="02020603050405020304" pitchFamily="18" charset="0"/>
                <a:cs typeface="Times New Roman" panose="02020603050405020304" pitchFamily="18" charset="0"/>
              </a:rPr>
              <a:t>Legislación sobre derechos civiles</a:t>
            </a:r>
            <a:endParaRPr lang="es-US" altLang="en-US" sz="4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25AB8319-0F32-BF26-986B-5B717818DEF2}"/>
              </a:ext>
            </a:extLst>
          </p:cNvPr>
          <p:cNvSpPr>
            <a:spLocks noGrp="1" noChangeArrowheads="1"/>
          </p:cNvSpPr>
          <p:nvPr>
            <p:ph type="title"/>
          </p:nvPr>
        </p:nvSpPr>
        <p:spPr>
          <a:xfrm>
            <a:off x="611188" y="404813"/>
            <a:ext cx="78486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800">
                <a:latin typeface="Times New Roman" panose="02020603050405020304" pitchFamily="18" charset="0"/>
                <a:cs typeface="Times New Roman" panose="02020603050405020304" pitchFamily="18" charset="0"/>
              </a:rPr>
              <a:t>Objetivos de la legislación sobre derechos civiles</a:t>
            </a:r>
            <a:endParaRPr lang="es-US" altLang="en-US" sz="4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40963" name="Content Placeholder 2">
            <a:extLst>
              <a:ext uri="{FF2B5EF4-FFF2-40B4-BE49-F238E27FC236}">
                <a16:creationId xmlns:a16="http://schemas.microsoft.com/office/drawing/2014/main" id="{097DFB17-1999-2A71-8FA9-B7FE0B6748FD}"/>
              </a:ext>
            </a:extLst>
          </p:cNvPr>
          <p:cNvSpPr>
            <a:spLocks noGrp="1" noChangeArrowheads="1"/>
          </p:cNvSpPr>
          <p:nvPr>
            <p:ph idx="1"/>
          </p:nvPr>
        </p:nvSpPr>
        <p:spPr>
          <a:xfrm>
            <a:off x="457200" y="2057400"/>
            <a:ext cx="7354888" cy="432435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a:latin typeface="Times New Roman" panose="02020603050405020304" pitchFamily="18" charset="0"/>
                <a:cs typeface="Times New Roman" panose="02020603050405020304" pitchFamily="18" charset="0"/>
              </a:rPr>
              <a:t>Trato igualitario y coherente para todos los solicitantes y participantes elegibles</a:t>
            </a:r>
            <a:endParaRPr lang="es-US" altLang="en-US">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eaLnBrk="1" hangingPunct="1">
              <a:buSzTx/>
              <a:buFont typeface="Wingdings" panose="05000000000000000000" pitchFamily="2" charset="2"/>
              <a:buChar char="v"/>
            </a:pPr>
            <a:r>
              <a:rPr lang="es-US" altLang="en-US">
                <a:latin typeface="Times New Roman" panose="02020603050405020304" pitchFamily="18" charset="0"/>
                <a:cs typeface="Times New Roman" panose="02020603050405020304" pitchFamily="18" charset="0"/>
              </a:rPr>
              <a:t>Conocimiento de los derechos </a:t>
            </a:r>
            <a:br>
              <a:rPr lang="es-US" altLang="en-US">
                <a:latin typeface="Times New Roman" panose="02020603050405020304" pitchFamily="18" charset="0"/>
                <a:cs typeface="Times New Roman" panose="02020603050405020304" pitchFamily="18" charset="0"/>
              </a:rPr>
            </a:br>
            <a:r>
              <a:rPr lang="es-US" altLang="en-US">
                <a:latin typeface="Times New Roman" panose="02020603050405020304" pitchFamily="18" charset="0"/>
                <a:cs typeface="Times New Roman" panose="02020603050405020304" pitchFamily="18" charset="0"/>
              </a:rPr>
              <a:t>y responsabilidades</a:t>
            </a:r>
            <a:endParaRPr lang="es-US" altLang="en-US">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a:latin typeface="Times New Roman" panose="02020603050405020304" pitchFamily="18" charset="0"/>
                <a:cs typeface="Times New Roman" panose="02020603050405020304" pitchFamily="18" charset="0"/>
              </a:rPr>
              <a:t>Eliminación de las barreras ilegales que impiden o disuaden a las personas de recibir alimentos</a:t>
            </a:r>
            <a:endParaRPr lang="es-US" altLang="en-US">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a:latin typeface="Times New Roman" panose="02020603050405020304" pitchFamily="18" charset="0"/>
                <a:cs typeface="Times New Roman" panose="02020603050405020304" pitchFamily="18" charset="0"/>
              </a:rPr>
              <a:t>Dignidad y respeto para todos</a:t>
            </a:r>
            <a:endParaRPr lang="es-US" altLang="en-US">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EAC3925E-6333-5247-033A-8FAEA1DD67A4}"/>
              </a:ext>
            </a:extLst>
          </p:cNvPr>
          <p:cNvSpPr>
            <a:spLocks noGrp="1"/>
          </p:cNvSpPr>
          <p:nvPr>
            <p:ph type="title"/>
          </p:nvPr>
        </p:nvSpPr>
        <p:spPr>
          <a:xfrm>
            <a:off x="457200" y="341313"/>
            <a:ext cx="8229600" cy="1143000"/>
          </a:xfrm>
          <a:ln cap="flat" algn="ctr">
            <a:miter lim="800000"/>
            <a:headEnd type="none" w="med" len="med"/>
            <a:tailEnd type="none" w="med" len="med"/>
          </a:ln>
        </p:spPr>
        <p:txBody>
          <a:bodyPr>
            <a:normAutofit fontScale="90000"/>
          </a:bodyPr>
          <a:lstStyle/>
          <a:p>
            <a:pPr eaLnBrk="1" hangingPunct="1">
              <a:buSzTx/>
            </a:pPr>
            <a:r>
              <a:rPr lang="es-US" altLang="en-US" sz="3600">
                <a:solidFill>
                  <a:schemeClr val="tx1"/>
                </a:solidFill>
                <a:latin typeface="Times New Roman" panose="02020603050405020304" pitchFamily="18" charset="0"/>
                <a:cs typeface="Times New Roman" panose="02020603050405020304" pitchFamily="18" charset="0"/>
              </a:rPr>
              <a:t>Las 9 áreas de capacitación en derechos civiles requeridas son:</a:t>
            </a:r>
            <a:endParaRPr lang="es-US" altLang="en-US" sz="2900">
              <a:solidFill>
                <a:schemeClr val="tx1"/>
              </a:solidFill>
              <a:cs typeface="Arial" panose="020B0604020202020204" pitchFamily="34" charset="0"/>
            </a:endParaRPr>
          </a:p>
        </p:txBody>
      </p:sp>
      <p:sp>
        <p:nvSpPr>
          <p:cNvPr id="43011" name="Content Placeholder 2">
            <a:extLst>
              <a:ext uri="{FF2B5EF4-FFF2-40B4-BE49-F238E27FC236}">
                <a16:creationId xmlns:a16="http://schemas.microsoft.com/office/drawing/2014/main" id="{71A6E553-9448-C0C9-441B-7C26EBEBC08F}"/>
              </a:ext>
            </a:extLst>
          </p:cNvPr>
          <p:cNvSpPr>
            <a:spLocks noGrp="1" noChangeArrowheads="1"/>
          </p:cNvSpPr>
          <p:nvPr>
            <p:ph idx="1"/>
          </p:nvPr>
        </p:nvSpPr>
        <p:spPr>
          <a:xfrm>
            <a:off x="457200" y="1782763"/>
            <a:ext cx="8229600" cy="4525962"/>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514350" indent="-514350" eaLnBrk="1" hangingPunct="1">
              <a:lnSpc>
                <a:spcPct val="80000"/>
              </a:lnSpc>
              <a:buSzTx/>
              <a:buFont typeface="Calibri" panose="020F0502020204030204" pitchFamily="34" charset="0"/>
              <a:buAutoNum type="arabicParenR"/>
            </a:pPr>
            <a:r>
              <a:rPr lang="es-US" altLang="en-US" sz="3000">
                <a:solidFill>
                  <a:schemeClr val="tx1"/>
                </a:solidFill>
                <a:latin typeface="Times New Roman" panose="02020603050405020304" pitchFamily="18" charset="0"/>
                <a:cs typeface="Times New Roman" panose="02020603050405020304" pitchFamily="18" charset="0"/>
              </a:rPr>
              <a:t>Recopilación y uso de datos raciales/étnicos</a:t>
            </a:r>
          </a:p>
          <a:p>
            <a:pPr marL="514350" indent="-514350" eaLnBrk="1" hangingPunct="1">
              <a:lnSpc>
                <a:spcPct val="80000"/>
              </a:lnSpc>
              <a:buSzTx/>
              <a:buFont typeface="Calibri" panose="020F0502020204030204" pitchFamily="34" charset="0"/>
              <a:buAutoNum type="arabicParenR"/>
            </a:pPr>
            <a:r>
              <a:rPr lang="es-US" altLang="en-US" sz="3000">
                <a:solidFill>
                  <a:schemeClr val="tx1"/>
                </a:solidFill>
                <a:latin typeface="Times New Roman" panose="02020603050405020304" pitchFamily="18" charset="0"/>
                <a:cs typeface="Times New Roman" panose="02020603050405020304" pitchFamily="18" charset="0"/>
              </a:rPr>
              <a:t>Sistemas eficaces de avisos públicos</a:t>
            </a:r>
          </a:p>
          <a:p>
            <a:pPr marL="514350" indent="-514350" eaLnBrk="1" hangingPunct="1">
              <a:lnSpc>
                <a:spcPct val="80000"/>
              </a:lnSpc>
              <a:buSzTx/>
              <a:buFont typeface="Calibri" panose="020F0502020204030204" pitchFamily="34" charset="0"/>
              <a:buAutoNum type="arabicParenR"/>
            </a:pPr>
            <a:r>
              <a:rPr lang="es-US" altLang="en-US" sz="3000">
                <a:solidFill>
                  <a:schemeClr val="tx1"/>
                </a:solidFill>
                <a:latin typeface="Times New Roman" panose="02020603050405020304" pitchFamily="18" charset="0"/>
                <a:cs typeface="Times New Roman" panose="02020603050405020304" pitchFamily="18" charset="0"/>
              </a:rPr>
              <a:t>Procedimientos de presentación de quejas</a:t>
            </a:r>
          </a:p>
          <a:p>
            <a:pPr marL="514350" indent="-514350" eaLnBrk="1" hangingPunct="1">
              <a:lnSpc>
                <a:spcPct val="80000"/>
              </a:lnSpc>
              <a:buSzTx/>
              <a:buFont typeface="Calibri" panose="020F0502020204030204" pitchFamily="34" charset="0"/>
              <a:buAutoNum type="arabicParenR"/>
            </a:pPr>
            <a:r>
              <a:rPr lang="es-US" altLang="en-US" sz="3000">
                <a:solidFill>
                  <a:schemeClr val="tx1"/>
                </a:solidFill>
                <a:latin typeface="Times New Roman" panose="02020603050405020304" pitchFamily="18" charset="0"/>
                <a:cs typeface="Times New Roman" panose="02020603050405020304" pitchFamily="18" charset="0"/>
              </a:rPr>
              <a:t>Técnicas de revisión del cumplimiento</a:t>
            </a:r>
          </a:p>
          <a:p>
            <a:pPr marL="514350" indent="-514350" eaLnBrk="1" hangingPunct="1">
              <a:lnSpc>
                <a:spcPct val="80000"/>
              </a:lnSpc>
              <a:buSzTx/>
              <a:buFont typeface="Calibri" panose="020F0502020204030204" pitchFamily="34" charset="0"/>
              <a:buAutoNum type="arabicParenR"/>
            </a:pPr>
            <a:r>
              <a:rPr lang="es-US" altLang="en-US" sz="3000">
                <a:solidFill>
                  <a:schemeClr val="tx1"/>
                </a:solidFill>
                <a:latin typeface="Times New Roman" panose="02020603050405020304" pitchFamily="18" charset="0"/>
                <a:cs typeface="Times New Roman" panose="02020603050405020304" pitchFamily="18" charset="0"/>
              </a:rPr>
              <a:t>Resolución de incumplimiento</a:t>
            </a:r>
          </a:p>
          <a:p>
            <a:pPr marL="514350" indent="-514350" eaLnBrk="1" hangingPunct="1">
              <a:lnSpc>
                <a:spcPct val="80000"/>
              </a:lnSpc>
              <a:buSzTx/>
              <a:buFont typeface="Calibri" panose="020F0502020204030204" pitchFamily="34" charset="0"/>
              <a:buAutoNum type="arabicParenR"/>
            </a:pPr>
            <a:r>
              <a:rPr lang="es-US" altLang="en-US" sz="3000">
                <a:solidFill>
                  <a:schemeClr val="tx1"/>
                </a:solidFill>
                <a:latin typeface="Times New Roman" panose="02020603050405020304" pitchFamily="18" charset="0"/>
                <a:cs typeface="Times New Roman" panose="02020603050405020304" pitchFamily="18" charset="0"/>
              </a:rPr>
              <a:t>Requisitos de adaptaciones razonables para personas con discapacidades </a:t>
            </a:r>
          </a:p>
          <a:p>
            <a:pPr marL="514350" indent="-514350" eaLnBrk="1" hangingPunct="1">
              <a:lnSpc>
                <a:spcPct val="80000"/>
              </a:lnSpc>
              <a:buSzTx/>
              <a:buFont typeface="Calibri" panose="020F0502020204030204" pitchFamily="34" charset="0"/>
              <a:buAutoNum type="arabicParenR"/>
            </a:pPr>
            <a:r>
              <a:rPr lang="es-US" altLang="en-US" sz="3000">
                <a:solidFill>
                  <a:schemeClr val="tx1"/>
                </a:solidFill>
                <a:latin typeface="Times New Roman" panose="02020603050405020304" pitchFamily="18" charset="0"/>
                <a:cs typeface="Times New Roman" panose="02020603050405020304" pitchFamily="18" charset="0"/>
              </a:rPr>
              <a:t>Requisitos de asistencia de idiomas </a:t>
            </a:r>
          </a:p>
          <a:p>
            <a:pPr marL="514350" indent="-514350" eaLnBrk="1" hangingPunct="1">
              <a:lnSpc>
                <a:spcPct val="80000"/>
              </a:lnSpc>
              <a:buSzTx/>
              <a:buFont typeface="Calibri" panose="020F0502020204030204" pitchFamily="34" charset="0"/>
              <a:buAutoNum type="arabicParenR"/>
            </a:pPr>
            <a:r>
              <a:rPr lang="es-US" altLang="en-US" sz="3000">
                <a:solidFill>
                  <a:schemeClr val="tx1"/>
                </a:solidFill>
                <a:latin typeface="Times New Roman" panose="02020603050405020304" pitchFamily="18" charset="0"/>
                <a:cs typeface="Times New Roman" panose="02020603050405020304" pitchFamily="18" charset="0"/>
              </a:rPr>
              <a:t>Resolución de conflictos</a:t>
            </a:r>
          </a:p>
          <a:p>
            <a:pPr marL="514350" indent="-514350" eaLnBrk="1" hangingPunct="1">
              <a:lnSpc>
                <a:spcPct val="80000"/>
              </a:lnSpc>
              <a:buSzTx/>
              <a:buFont typeface="Calibri" panose="020F0502020204030204" pitchFamily="34" charset="0"/>
              <a:buAutoNum type="arabicParenR"/>
            </a:pPr>
            <a:r>
              <a:rPr lang="es-US" altLang="en-US" sz="3000">
                <a:solidFill>
                  <a:schemeClr val="tx1"/>
                </a:solidFill>
                <a:latin typeface="Times New Roman" panose="02020603050405020304" pitchFamily="18" charset="0"/>
                <a:cs typeface="Times New Roman" panose="02020603050405020304" pitchFamily="18" charset="0"/>
              </a:rPr>
              <a:t>Atención al cliente</a:t>
            </a:r>
          </a:p>
          <a:p>
            <a:pPr marL="514350" indent="-514350" eaLnBrk="1" hangingPunct="1">
              <a:lnSpc>
                <a:spcPct val="80000"/>
              </a:lnSpc>
              <a:buSzTx/>
              <a:buFont typeface="Wingdings" panose="05000000000000000000" pitchFamily="2" charset="2"/>
              <a:buChar char="v"/>
            </a:pPr>
            <a:endParaRPr lang="es-US" altLang="en-US" sz="3000">
              <a:solidFill>
                <a:schemeClr val="tx1"/>
              </a:solidFill>
              <a:cs typeface="Arial" panose="020B0604020202020204" pitchFamily="34" charset="0"/>
            </a:endParaRPr>
          </a:p>
          <a:p>
            <a:pPr marL="514350" indent="-514350" eaLnBrk="1" hangingPunct="1">
              <a:lnSpc>
                <a:spcPct val="80000"/>
              </a:lnSpc>
              <a:buSzTx/>
              <a:buFont typeface="Wingdings" panose="05000000000000000000" pitchFamily="2" charset="2"/>
              <a:buChar char="v"/>
            </a:pPr>
            <a:endParaRPr lang="es-US" altLang="en-US" sz="3000">
              <a:solidFill>
                <a:schemeClr val="tx1"/>
              </a:solidFill>
              <a:cs typeface="Arial" panose="020B0604020202020204" pitchFamily="34"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61BF52AD-BD6D-233B-BEC1-DC0CD1376059}"/>
              </a:ext>
            </a:extLst>
          </p:cNvPr>
          <p:cNvSpPr>
            <a:spLocks noGrp="1" noChangeArrowheads="1"/>
          </p:cNvSpPr>
          <p:nvPr>
            <p:ph type="title"/>
          </p:nvPr>
        </p:nvSpPr>
        <p:spPr>
          <a:xfrm>
            <a:off x="0" y="274638"/>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5400">
                <a:latin typeface="Times New Roman" panose="02020603050405020304" pitchFamily="18" charset="0"/>
                <a:cs typeface="Times New Roman" panose="02020603050405020304" pitchFamily="18" charset="0"/>
              </a:rPr>
              <a:t>Expectativas de la capacitación</a:t>
            </a:r>
            <a:endParaRPr lang="es-US" altLang="en-US" sz="54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45059" name="Content Placeholder 2">
            <a:extLst>
              <a:ext uri="{FF2B5EF4-FFF2-40B4-BE49-F238E27FC236}">
                <a16:creationId xmlns:a16="http://schemas.microsoft.com/office/drawing/2014/main" id="{3D93849D-5DD5-263B-48CB-15655A4BC60B}"/>
              </a:ext>
            </a:extLst>
          </p:cNvPr>
          <p:cNvSpPr>
            <a:spLocks noGrp="1" noChangeArrowheads="1"/>
          </p:cNvSpPr>
          <p:nvPr>
            <p:ph idx="1"/>
          </p:nvPr>
        </p:nvSpPr>
        <p:spPr>
          <a:xfrm>
            <a:off x="457200" y="1844675"/>
            <a:ext cx="8291513" cy="4587875"/>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2100">
                <a:latin typeface="Times New Roman" panose="02020603050405020304" pitchFamily="18" charset="0"/>
                <a:cs typeface="Times New Roman" panose="02020603050405020304" pitchFamily="18" charset="0"/>
              </a:rPr>
              <a:t>Las agencias receptoras son responsables de la capacitación </a:t>
            </a:r>
            <a:r>
              <a:rPr lang="es-US" altLang="en-US" sz="2100" b="1" u="sng">
                <a:latin typeface="Times New Roman" panose="02020603050405020304" pitchFamily="18" charset="0"/>
                <a:cs typeface="Times New Roman" panose="02020603050405020304" pitchFamily="18" charset="0"/>
              </a:rPr>
              <a:t>anual</a:t>
            </a:r>
            <a:r>
              <a:rPr lang="es-US" altLang="en-US" sz="2100">
                <a:latin typeface="Times New Roman" panose="02020603050405020304" pitchFamily="18" charset="0"/>
                <a:cs typeface="Times New Roman" panose="02020603050405020304" pitchFamily="18" charset="0"/>
              </a:rPr>
              <a:t> </a:t>
            </a:r>
            <a:endParaRPr lang="es-US" altLang="en-US" sz="21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eaLnBrk="1" hangingPunct="1">
              <a:buSzTx/>
              <a:buFont typeface="Wingdings" panose="05000000000000000000" pitchFamily="2" charset="2"/>
              <a:buChar char="v"/>
            </a:pPr>
            <a:r>
              <a:rPr lang="es-US" altLang="en-US" sz="2100">
                <a:latin typeface="Times New Roman" panose="02020603050405020304" pitchFamily="18" charset="0"/>
                <a:cs typeface="Times New Roman" panose="02020603050405020304" pitchFamily="18" charset="0"/>
              </a:rPr>
              <a:t>Los trabajadores de primera línea (incluyendo los voluntarios) y los supervisores de todos los niveles deben recibir una capacitación completa sobre derechos civiles</a:t>
            </a:r>
            <a:endParaRPr lang="es-US" altLang="en-US" sz="210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2100">
                <a:latin typeface="Times New Roman" panose="02020603050405020304" pitchFamily="18" charset="0"/>
                <a:cs typeface="Times New Roman" panose="02020603050405020304" pitchFamily="18" charset="0"/>
              </a:rPr>
              <a:t>Las agencias receptoras deben documentar la capacitación y conservar la documentación durante tres años </a:t>
            </a:r>
            <a:r>
              <a:rPr lang="es-US" altLang="en-US" sz="2100" i="1">
                <a:latin typeface="Times New Roman" panose="02020603050405020304" pitchFamily="18" charset="0"/>
                <a:cs typeface="Times New Roman" panose="02020603050405020304" pitchFamily="18" charset="0"/>
              </a:rPr>
              <a:t>más</a:t>
            </a:r>
            <a:r>
              <a:rPr lang="es-US" altLang="en-US" sz="2100">
                <a:latin typeface="Times New Roman" panose="02020603050405020304" pitchFamily="18" charset="0"/>
                <a:cs typeface="Times New Roman" panose="02020603050405020304" pitchFamily="18" charset="0"/>
              </a:rPr>
              <a:t> el año fiscal actual</a:t>
            </a:r>
            <a:endParaRPr lang="es-US" altLang="en-US" sz="210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2100">
                <a:latin typeface="Times New Roman" panose="02020603050405020304" pitchFamily="18" charset="0"/>
                <a:cs typeface="Times New Roman" panose="02020603050405020304" pitchFamily="18" charset="0"/>
              </a:rPr>
              <a:t>Los voluntarios que no manejen información personal o interactúen </a:t>
            </a:r>
            <a:br>
              <a:rPr lang="es-US" altLang="en-US" sz="2100">
                <a:latin typeface="Times New Roman" panose="02020603050405020304" pitchFamily="18" charset="0"/>
                <a:cs typeface="Times New Roman" panose="02020603050405020304" pitchFamily="18" charset="0"/>
              </a:rPr>
            </a:br>
            <a:r>
              <a:rPr lang="es-US" altLang="en-US" sz="2100">
                <a:latin typeface="Times New Roman" panose="02020603050405020304" pitchFamily="18" charset="0"/>
                <a:cs typeface="Times New Roman" panose="02020603050405020304" pitchFamily="18" charset="0"/>
              </a:rPr>
              <a:t>con poca frecuencia con los participantes del programa deben recibir, como mínimo, una capacitación limitada sobre derechos civiles</a:t>
            </a:r>
            <a:endParaRPr lang="es-US" altLang="en-US" sz="210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2100">
                <a:latin typeface="Times New Roman" panose="02020603050405020304" pitchFamily="18" charset="0"/>
                <a:cs typeface="Times New Roman" panose="02020603050405020304" pitchFamily="18" charset="0"/>
              </a:rPr>
              <a:t>Los voluntarios que no interactúen de modo alguno con los solicitantes y participantes del programa, y que no manejen información personal, no están obligados a recibir capacitación sobre los derechos civiles</a:t>
            </a:r>
            <a:endParaRPr lang="es-US" altLang="en-US" sz="21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a:extLst>
              <a:ext uri="{FF2B5EF4-FFF2-40B4-BE49-F238E27FC236}">
                <a16:creationId xmlns:a16="http://schemas.microsoft.com/office/drawing/2014/main" id="{02FCEAB3-0C5E-4C7E-ADBB-AD26BD6E1EF9}"/>
              </a:ext>
            </a:extLst>
          </p:cNvPr>
          <p:cNvSpPr>
            <a:spLocks noGrp="1"/>
          </p:cNvSpPr>
          <p:nvPr>
            <p:ph idx="1"/>
          </p:nvPr>
        </p:nvSpPr>
        <p:spPr>
          <a:xfrm>
            <a:off x="457200" y="1782763"/>
            <a:ext cx="8229600" cy="4525962"/>
          </a:xfrm>
          <a:ln cap="flat" algn="ctr">
            <a:miter lim="800000"/>
            <a:headEnd type="none" w="med" len="med"/>
            <a:tailEnd type="none" w="med" len="med"/>
          </a:ln>
        </p:spPr>
        <p:txBody>
          <a:bodyPr rtlCol="0">
            <a:normAutofit/>
          </a:bodyPr>
          <a:lstStyle/>
          <a:p>
            <a:pPr marL="0" indent="0" eaLnBrk="1" fontAlgn="auto" hangingPunct="1">
              <a:buSzTx/>
              <a:buFont typeface="Arial" panose="020B0604020202020204" pitchFamily="34" charset="0"/>
              <a:buNone/>
              <a:defRPr/>
            </a:pPr>
            <a:r>
              <a:rPr lang="es-us" altLang="en-US" dirty="0">
                <a:solidFill>
                  <a:schemeClr val="tx1"/>
                </a:solidFill>
                <a:latin typeface="Times New Roman" pitchFamily="18" charset="0"/>
                <a:ea typeface="+mn-ea" pitchFamily="18" charset="0"/>
                <a:cs typeface="Times New Roman" pitchFamily="18" charset="0"/>
              </a:rPr>
              <a:t>Al finalizar la capacitación sobre </a:t>
            </a:r>
            <a:r>
              <a:rPr lang="es-US" altLang="en-US" dirty="0">
                <a:solidFill>
                  <a:schemeClr val="tx1"/>
                </a:solidFill>
                <a:latin typeface="Times New Roman" pitchFamily="18" charset="0"/>
                <a:ea typeface="+mn-ea" pitchFamily="18" charset="0"/>
                <a:cs typeface="Times New Roman" pitchFamily="18" charset="0"/>
              </a:rPr>
              <a:t>los derechos</a:t>
            </a:r>
            <a:r>
              <a:rPr lang="es-us" altLang="en-US" dirty="0">
                <a:solidFill>
                  <a:schemeClr val="tx1"/>
                </a:solidFill>
                <a:latin typeface="Times New Roman" pitchFamily="18" charset="0"/>
                <a:ea typeface="+mn-ea" pitchFamily="18" charset="0"/>
                <a:cs typeface="Times New Roman" pitchFamily="18" charset="0"/>
              </a:rPr>
              <a:t> civiles, el personal y los voluntarios deberían:</a:t>
            </a:r>
          </a:p>
          <a:p>
            <a:pPr eaLnBrk="1" fontAlgn="auto" hangingPunct="1">
              <a:buSzTx/>
              <a:defRPr/>
            </a:pPr>
            <a:r>
              <a:rPr lang="es-us" altLang="en-US" sz="2700" dirty="0">
                <a:solidFill>
                  <a:schemeClr val="tx1"/>
                </a:solidFill>
                <a:latin typeface="Times New Roman" pitchFamily="18" charset="0"/>
                <a:ea typeface="+mn-ea" pitchFamily="18" charset="0"/>
                <a:cs typeface="Times New Roman" pitchFamily="18" charset="0"/>
              </a:rPr>
              <a:t>Ser capaces de identificar una queja sobre derechos civiles, si la reciben</a:t>
            </a:r>
          </a:p>
          <a:p>
            <a:pPr eaLnBrk="1" fontAlgn="auto" hangingPunct="1">
              <a:buSzTx/>
              <a:defRPr/>
            </a:pPr>
            <a:r>
              <a:rPr lang="es-us" altLang="en-US" sz="2700" dirty="0">
                <a:solidFill>
                  <a:schemeClr val="tx1"/>
                </a:solidFill>
                <a:latin typeface="Times New Roman" pitchFamily="18" charset="0"/>
                <a:ea typeface="+mn-ea" pitchFamily="18" charset="0"/>
                <a:cs typeface="Times New Roman" pitchFamily="18" charset="0"/>
              </a:rPr>
              <a:t>Saber qué pasos dar si reciben una queja</a:t>
            </a:r>
          </a:p>
          <a:p>
            <a:pPr eaLnBrk="1" fontAlgn="auto" hangingPunct="1">
              <a:buSzTx/>
              <a:defRPr/>
            </a:pPr>
            <a:r>
              <a:rPr lang="es-us" altLang="en-US" sz="2700" dirty="0">
                <a:solidFill>
                  <a:schemeClr val="tx1"/>
                </a:solidFill>
                <a:latin typeface="Times New Roman" pitchFamily="18" charset="0"/>
                <a:ea typeface="+mn-ea" pitchFamily="18" charset="0"/>
                <a:cs typeface="Times New Roman" pitchFamily="18" charset="0"/>
              </a:rPr>
              <a:t>Comprender que es </a:t>
            </a:r>
            <a:r>
              <a:rPr lang="es-US" altLang="en-US" sz="2700" dirty="0">
                <a:solidFill>
                  <a:schemeClr val="tx1"/>
                </a:solidFill>
                <a:latin typeface="Times New Roman" pitchFamily="18" charset="0"/>
                <a:ea typeface="+mn-ea" pitchFamily="18" charset="0"/>
                <a:cs typeface="Times New Roman" pitchFamily="18" charset="0"/>
              </a:rPr>
              <a:t>el</a:t>
            </a:r>
            <a:r>
              <a:rPr lang="es-us" altLang="en-US" sz="2700" dirty="0">
                <a:solidFill>
                  <a:schemeClr val="tx1"/>
                </a:solidFill>
                <a:latin typeface="Times New Roman" pitchFamily="18" charset="0"/>
                <a:ea typeface="+mn-ea" pitchFamily="18" charset="0"/>
                <a:cs typeface="Times New Roman" pitchFamily="18" charset="0"/>
              </a:rPr>
              <a:t> derecho básico de esa persona presentar una queja</a:t>
            </a:r>
          </a:p>
        </p:txBody>
      </p:sp>
      <p:sp>
        <p:nvSpPr>
          <p:cNvPr id="47107" name="Title 1">
            <a:extLst>
              <a:ext uri="{FF2B5EF4-FFF2-40B4-BE49-F238E27FC236}">
                <a16:creationId xmlns:a16="http://schemas.microsoft.com/office/drawing/2014/main" id="{617993D9-D4B4-DDE4-7C27-32D885CF16BC}"/>
              </a:ext>
            </a:extLst>
          </p:cNvPr>
          <p:cNvSpPr>
            <a:spLocks noGrp="1" noChangeArrowheads="1"/>
          </p:cNvSpPr>
          <p:nvPr>
            <p:ph type="title"/>
          </p:nvPr>
        </p:nvSpPr>
        <p:spPr>
          <a:xfrm>
            <a:off x="0" y="274638"/>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5400">
                <a:latin typeface="Times New Roman" panose="02020603050405020304" pitchFamily="18" charset="0"/>
                <a:cs typeface="Times New Roman" panose="02020603050405020304" pitchFamily="18" charset="0"/>
              </a:rPr>
              <a:t>Expectativas de la capacitación</a:t>
            </a:r>
            <a:endParaRPr lang="es-US" altLang="en-US" sz="54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0C596239-3D22-D961-8899-78451AD7731C}"/>
              </a:ext>
            </a:extLst>
          </p:cNvPr>
          <p:cNvSpPr>
            <a:spLocks noGrp="1" noChangeArrowheads="1"/>
          </p:cNvSpPr>
          <p:nvPr>
            <p:ph type="title"/>
          </p:nvPr>
        </p:nvSpPr>
        <p:spPr>
          <a:xfrm>
            <a:off x="0" y="331788"/>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a:latin typeface="Times New Roman" panose="02020603050405020304" pitchFamily="18" charset="0"/>
                <a:cs typeface="Times New Roman" panose="02020603050405020304" pitchFamily="18" charset="0"/>
              </a:rPr>
              <a:t>Documentación necesaria de la capacitación sobre los derechos civiles</a:t>
            </a:r>
            <a:endParaRPr lang="es-US" altLang="en-US">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49155" name="Content Placeholder 2">
            <a:extLst>
              <a:ext uri="{FF2B5EF4-FFF2-40B4-BE49-F238E27FC236}">
                <a16:creationId xmlns:a16="http://schemas.microsoft.com/office/drawing/2014/main" id="{AF0BCCC3-880D-48D4-22C9-CB05EBCA23B2}"/>
              </a:ext>
            </a:extLst>
          </p:cNvPr>
          <p:cNvSpPr>
            <a:spLocks noGrp="1" noChangeArrowheads="1"/>
          </p:cNvSpPr>
          <p:nvPr>
            <p:ph idx="1"/>
          </p:nvPr>
        </p:nvSpPr>
        <p:spPr>
          <a:xfrm>
            <a:off x="457200" y="1711325"/>
            <a:ext cx="8229600" cy="452596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2700">
                <a:solidFill>
                  <a:schemeClr val="tx1"/>
                </a:solidFill>
                <a:latin typeface="Times New Roman" panose="02020603050405020304" pitchFamily="18" charset="0"/>
                <a:cs typeface="Times New Roman" panose="02020603050405020304" pitchFamily="18" charset="0"/>
              </a:rPr>
              <a:t>Nombre del participante y fecha de la capacitación en un certificado de capacitación</a:t>
            </a:r>
          </a:p>
          <a:p>
            <a:pPr eaLnBrk="1" hangingPunct="1">
              <a:buSzTx/>
              <a:buFont typeface="Wingdings" panose="05000000000000000000" pitchFamily="2" charset="2"/>
              <a:buChar char="v"/>
            </a:pPr>
            <a:r>
              <a:rPr lang="es-US" altLang="en-US" sz="2700">
                <a:solidFill>
                  <a:schemeClr val="tx1"/>
                </a:solidFill>
                <a:latin typeface="Times New Roman" panose="02020603050405020304" pitchFamily="18" charset="0"/>
                <a:cs typeface="Times New Roman" panose="02020603050405020304" pitchFamily="18" charset="0"/>
              </a:rPr>
              <a:t>Conserve los certificados de capacitación durante </a:t>
            </a:r>
            <a:br>
              <a:rPr lang="es-US" altLang="en-US" sz="2700">
                <a:solidFill>
                  <a:schemeClr val="tx1"/>
                </a:solidFill>
                <a:latin typeface="Times New Roman" panose="02020603050405020304" pitchFamily="18" charset="0"/>
                <a:cs typeface="Times New Roman" panose="02020603050405020304" pitchFamily="18" charset="0"/>
              </a:rPr>
            </a:br>
            <a:r>
              <a:rPr lang="es-US" altLang="en-US" sz="2700">
                <a:solidFill>
                  <a:schemeClr val="tx1"/>
                </a:solidFill>
                <a:latin typeface="Times New Roman" panose="02020603050405020304" pitchFamily="18" charset="0"/>
                <a:cs typeface="Times New Roman" panose="02020603050405020304" pitchFamily="18" charset="0"/>
              </a:rPr>
              <a:t>3 años, más el año actual</a:t>
            </a:r>
          </a:p>
          <a:p>
            <a:pPr eaLnBrk="1" hangingPunct="1">
              <a:buSzTx/>
              <a:buFont typeface="Wingdings" panose="05000000000000000000" pitchFamily="2" charset="2"/>
              <a:buChar char="v"/>
            </a:pPr>
            <a:r>
              <a:rPr lang="es-US" altLang="en-US" sz="2700">
                <a:solidFill>
                  <a:schemeClr val="tx1"/>
                </a:solidFill>
                <a:latin typeface="Times New Roman" panose="02020603050405020304" pitchFamily="18" charset="0"/>
                <a:cs typeface="Times New Roman" panose="02020603050405020304" pitchFamily="18" charset="0"/>
              </a:rPr>
              <a:t>Si un instructor designado hace la capacitación, incluya el nombre del instructor</a:t>
            </a:r>
          </a:p>
          <a:p>
            <a:pPr eaLnBrk="1" hangingPunct="1">
              <a:buSzTx/>
              <a:buFont typeface="Wingdings" panose="05000000000000000000" pitchFamily="2" charset="2"/>
              <a:buChar char="v"/>
            </a:pPr>
            <a:r>
              <a:rPr lang="es-US" altLang="en-US" sz="2700">
                <a:solidFill>
                  <a:schemeClr val="tx1"/>
                </a:solidFill>
                <a:latin typeface="Times New Roman" panose="02020603050405020304" pitchFamily="18" charset="0"/>
                <a:cs typeface="Times New Roman" panose="02020603050405020304" pitchFamily="18" charset="0"/>
              </a:rPr>
              <a:t>Nombres de todos los participantes que asisten a </a:t>
            </a:r>
            <a:br>
              <a:rPr lang="es-US" altLang="en-US" sz="2700">
                <a:solidFill>
                  <a:schemeClr val="tx1"/>
                </a:solidFill>
                <a:latin typeface="Times New Roman" panose="02020603050405020304" pitchFamily="18" charset="0"/>
                <a:cs typeface="Times New Roman" panose="02020603050405020304" pitchFamily="18" charset="0"/>
              </a:rPr>
            </a:br>
            <a:r>
              <a:rPr lang="es-US" altLang="en-US" sz="2700">
                <a:solidFill>
                  <a:schemeClr val="tx1"/>
                </a:solidFill>
                <a:latin typeface="Times New Roman" panose="02020603050405020304" pitchFamily="18" charset="0"/>
                <a:cs typeface="Times New Roman" panose="02020603050405020304" pitchFamily="18" charset="0"/>
              </a:rPr>
              <a:t>la capacitación</a:t>
            </a:r>
          </a:p>
          <a:p>
            <a:pPr lvl="1" eaLnBrk="1" hangingPunct="1">
              <a:buSzTx/>
              <a:buFont typeface="Arial" panose="020B0604020202020204" pitchFamily="34" charset="0"/>
              <a:buChar char="•"/>
            </a:pPr>
            <a:r>
              <a:rPr lang="es-US" altLang="en-US" sz="2400">
                <a:solidFill>
                  <a:schemeClr val="tx1"/>
                </a:solidFill>
                <a:latin typeface="Times New Roman" panose="02020603050405020304" pitchFamily="18" charset="0"/>
                <a:cs typeface="Times New Roman" panose="02020603050405020304" pitchFamily="18" charset="0"/>
              </a:rPr>
              <a:t>Use una hoja de registro sencilla para que todos los participantes firmen al </a:t>
            </a:r>
            <a:r>
              <a:rPr lang="es-US" altLang="en-US" sz="2400" u="sng">
                <a:solidFill>
                  <a:schemeClr val="tx1"/>
                </a:solidFill>
                <a:latin typeface="Times New Roman" panose="02020603050405020304" pitchFamily="18" charset="0"/>
                <a:cs typeface="Times New Roman" panose="02020603050405020304" pitchFamily="18" charset="0"/>
              </a:rPr>
              <a:t>FINAL</a:t>
            </a:r>
            <a:r>
              <a:rPr lang="es-US" altLang="en-US" sz="2400">
                <a:solidFill>
                  <a:schemeClr val="tx1"/>
                </a:solidFill>
                <a:latin typeface="Times New Roman" panose="02020603050405020304" pitchFamily="18" charset="0"/>
                <a:cs typeface="Times New Roman" panose="02020603050405020304" pitchFamily="18" charset="0"/>
              </a:rPr>
              <a:t> de la capacitación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0B6EDFDA-6CC7-1BBE-03B0-31BBCF73027E}"/>
              </a:ext>
            </a:extLst>
          </p:cNvPr>
          <p:cNvSpPr>
            <a:spLocks noGrp="1" noChangeArrowheads="1"/>
          </p:cNvSpPr>
          <p:nvPr>
            <p:ph type="title"/>
          </p:nvPr>
        </p:nvSpPr>
        <p:spPr>
          <a:xfrm>
            <a:off x="0" y="333375"/>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5400">
                <a:latin typeface="Times New Roman" panose="02020603050405020304" pitchFamily="18" charset="0"/>
                <a:cs typeface="Times New Roman" panose="02020603050405020304" pitchFamily="18" charset="0"/>
              </a:rPr>
              <a:t>Consejos para la capacitación sobre los derechos civiles</a:t>
            </a:r>
            <a:endParaRPr lang="es-US" altLang="en-US" sz="54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51203" name="Content Placeholder 2">
            <a:extLst>
              <a:ext uri="{FF2B5EF4-FFF2-40B4-BE49-F238E27FC236}">
                <a16:creationId xmlns:a16="http://schemas.microsoft.com/office/drawing/2014/main" id="{84588EAF-A799-9A31-D126-AB2344EDC973}"/>
              </a:ext>
            </a:extLst>
          </p:cNvPr>
          <p:cNvSpPr>
            <a:spLocks noGrp="1" noChangeArrowheads="1"/>
          </p:cNvSpPr>
          <p:nvPr>
            <p:ph idx="1"/>
          </p:nvPr>
        </p:nvSpPr>
        <p:spPr>
          <a:xfrm>
            <a:off x="457200" y="1998663"/>
            <a:ext cx="8362950" cy="4525962"/>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2500" dirty="0">
                <a:latin typeface="Times New Roman" panose="02020603050405020304" pitchFamily="18" charset="0"/>
                <a:cs typeface="Times New Roman" panose="02020603050405020304" pitchFamily="18" charset="0"/>
              </a:rPr>
              <a:t>Sea sensible, los derechos civiles pueden ser muy personales y cada persona los afronta desde un punto de vista diferente</a:t>
            </a:r>
            <a:endParaRPr lang="es-US" altLang="en-US" sz="2500" dirty="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eaLnBrk="1" hangingPunct="1">
              <a:buSzTx/>
              <a:buFont typeface="Wingdings" panose="05000000000000000000" pitchFamily="2" charset="2"/>
              <a:buChar char="v"/>
            </a:pPr>
            <a:r>
              <a:rPr lang="es-US" altLang="en-US" sz="2500" dirty="0">
                <a:latin typeface="Times New Roman" panose="02020603050405020304" pitchFamily="18" charset="0"/>
                <a:ea typeface="Times New Roman" panose="02020603050405020304" pitchFamily="18" charset="0"/>
                <a:cs typeface="Arial" panose="020B0604020202020204" pitchFamily="34" charset="0"/>
              </a:rPr>
              <a:t>Cubra los aspectos básicos</a:t>
            </a:r>
            <a:endParaRPr lang="es-US" altLang="en-US" sz="2500" dirty="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2500" dirty="0">
                <a:latin typeface="Times New Roman" panose="02020603050405020304" pitchFamily="18" charset="0"/>
                <a:cs typeface="Times New Roman" panose="02020603050405020304" pitchFamily="18" charset="0"/>
              </a:rPr>
              <a:t>Espere problemas y preguntas, y esté preparado para tratarlos</a:t>
            </a:r>
            <a:endParaRPr lang="es-US" altLang="en-US" sz="2500" dirty="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2500" dirty="0">
                <a:latin typeface="Times New Roman" panose="02020603050405020304" pitchFamily="18" charset="0"/>
                <a:cs typeface="Times New Roman" panose="02020603050405020304" pitchFamily="18" charset="0"/>
              </a:rPr>
              <a:t>Responda las preguntas de forma directa y clara</a:t>
            </a:r>
            <a:endParaRPr lang="es-US" altLang="en-US" sz="2500" dirty="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2500" dirty="0">
                <a:latin typeface="Times New Roman" panose="02020603050405020304" pitchFamily="18" charset="0"/>
                <a:cs typeface="Times New Roman" panose="02020603050405020304" pitchFamily="18" charset="0"/>
              </a:rPr>
              <a:t>Reconozca y valore las diferencias</a:t>
            </a:r>
            <a:endParaRPr lang="es-US" altLang="en-US" sz="2500" dirty="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2500" dirty="0">
                <a:latin typeface="Times New Roman" panose="02020603050405020304" pitchFamily="18" charset="0"/>
                <a:cs typeface="Times New Roman" panose="02020603050405020304" pitchFamily="18" charset="0"/>
              </a:rPr>
              <a:t>Si no sabe la respuesta, NO invente nada.</a:t>
            </a:r>
            <a:r>
              <a:rPr lang="zh-CN" altLang="en-US" sz="2500" dirty="0">
                <a:latin typeface="Times New Roman" panose="02020603050405020304" pitchFamily="18" charset="0"/>
                <a:ea typeface="宋体" panose="02010600030101010101" pitchFamily="2" charset="-122"/>
              </a:rPr>
              <a:t> </a:t>
            </a:r>
            <a:r>
              <a:rPr lang="es-US" altLang="en-US" sz="2500" dirty="0">
                <a:latin typeface="Times New Roman" panose="02020603050405020304" pitchFamily="18" charset="0"/>
                <a:cs typeface="Times New Roman" panose="02020603050405020304" pitchFamily="18" charset="0"/>
              </a:rPr>
              <a:t>Prometa obtener la respuesta y luego haga un seguimiento</a:t>
            </a:r>
            <a:r>
              <a:rPr lang="zh-CN" altLang="en-US" sz="2500" dirty="0">
                <a:latin typeface="Times New Roman" panose="02020603050405020304" pitchFamily="18" charset="0"/>
                <a:ea typeface="宋体" panose="02010600030101010101" pitchFamily="2" charset="-122"/>
              </a:rPr>
              <a:t> </a:t>
            </a:r>
            <a:endParaRPr lang="es-US" altLang="en-US" sz="2500" dirty="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2500" dirty="0">
                <a:latin typeface="Times New Roman" panose="02020603050405020304" pitchFamily="18" charset="0"/>
                <a:cs typeface="Times New Roman" panose="02020603050405020304" pitchFamily="18" charset="0"/>
              </a:rPr>
              <a:t>Póngase en contacto con la Unidad de Distribución de Alimentos del OKDHS para obtener más ayuda</a:t>
            </a:r>
            <a:endParaRPr lang="es-US" altLang="en-US" sz="25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5">
            <a:extLst>
              <a:ext uri="{FF2B5EF4-FFF2-40B4-BE49-F238E27FC236}">
                <a16:creationId xmlns:a16="http://schemas.microsoft.com/office/drawing/2014/main" id="{FECE95DE-F038-6FC2-7724-BC4D395E5FD2}"/>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¿Qué es el TEFAP?</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4099" name="Content Placeholder 6">
            <a:extLst>
              <a:ext uri="{FF2B5EF4-FFF2-40B4-BE49-F238E27FC236}">
                <a16:creationId xmlns:a16="http://schemas.microsoft.com/office/drawing/2014/main" id="{B12A5220-8340-A563-0D63-3D818A6D649B}"/>
              </a:ext>
            </a:extLst>
          </p:cNvPr>
          <p:cNvSpPr>
            <a:spLocks noGrp="1"/>
          </p:cNvSpPr>
          <p:nvPr>
            <p:ph idx="1"/>
          </p:nvPr>
        </p:nvSpPr>
        <p:spPr>
          <a:xfrm>
            <a:off x="381000" y="1600200"/>
            <a:ext cx="7935913" cy="4525963"/>
          </a:xfrm>
          <a:ln cap="flat" algn="ctr">
            <a:miter lim="800000"/>
            <a:headEnd type="none" w="med" len="med"/>
            <a:tailEnd type="none" w="med" len="med"/>
          </a:ln>
        </p:spPr>
        <p:txBody>
          <a:bodyPr rtlCol="0">
            <a:noAutofit/>
          </a:bodyPr>
          <a:lstStyle/>
          <a:p>
            <a:pPr eaLnBrk="1" fontAlgn="auto" hangingPunct="1">
              <a:buSzTx/>
              <a:buFont typeface="Wingdings" pitchFamily="2" charset="2"/>
              <a:buChar char="v"/>
              <a:defRPr/>
            </a:pPr>
            <a:r>
              <a:rPr lang="es-us" altLang="en-US" sz="2200" dirty="0">
                <a:solidFill>
                  <a:schemeClr val="tx1"/>
                </a:solidFill>
                <a:latin typeface="Times New Roman" pitchFamily="18" charset="0"/>
                <a:ea typeface="+mn-ea" pitchFamily="18" charset="0"/>
                <a:cs typeface="Times New Roman" pitchFamily="18" charset="0"/>
              </a:rPr>
              <a:t>El Programa de Asistencia </a:t>
            </a:r>
            <a:r>
              <a:rPr lang="es-US" altLang="en-US" sz="2200" dirty="0">
                <a:solidFill>
                  <a:schemeClr val="tx1"/>
                </a:solidFill>
                <a:latin typeface="Times New Roman" pitchFamily="18" charset="0"/>
                <a:ea typeface="+mn-ea" pitchFamily="18" charset="0"/>
                <a:cs typeface="Times New Roman" pitchFamily="18" charset="0"/>
              </a:rPr>
              <a:t>para</a:t>
            </a:r>
            <a:r>
              <a:rPr lang="es-us" altLang="en-US" sz="2200" dirty="0">
                <a:solidFill>
                  <a:schemeClr val="tx1"/>
                </a:solidFill>
                <a:latin typeface="Times New Roman" pitchFamily="18" charset="0"/>
                <a:ea typeface="+mn-ea" pitchFamily="18" charset="0"/>
                <a:cs typeface="Times New Roman" pitchFamily="18" charset="0"/>
              </a:rPr>
              <a:t> Alimentos de Emergencia ayuda a complementar la dieta de los americanos con bajos ingresos, incluyendo los adultos mayores, mediante la entrega de alimentos de emergencia y asistencia nutricional sin costo alguno a través de despensas de alimentos y comedores de beneficencia.</a:t>
            </a:r>
            <a:r>
              <a:rPr lang="es-US" altLang="en-US" sz="2200" dirty="0">
                <a:solidFill>
                  <a:schemeClr val="tx1"/>
                </a:solidFill>
                <a:latin typeface="Times New Roman" pitchFamily="18" charset="0"/>
                <a:ea typeface="+mn-ea" pitchFamily="18" charset="0"/>
                <a:cs typeface="Times New Roman" pitchFamily="18" charset="0"/>
              </a:rPr>
              <a:t> </a:t>
            </a:r>
            <a:endParaRPr lang="es-us" altLang="en-US" sz="2200" dirty="0">
              <a:solidFill>
                <a:schemeClr val="tx1"/>
              </a:solidFill>
              <a:latin typeface="Times New Roman" pitchFamily="18" charset="0"/>
              <a:ea typeface="+mn-ea" pitchFamily="18" charset="0"/>
              <a:cs typeface="Times New Roman" pitchFamily="18" charset="0"/>
            </a:endParaRPr>
          </a:p>
          <a:p>
            <a:pPr eaLnBrk="1" fontAlgn="auto" hangingPunct="1">
              <a:buSzTx/>
              <a:buFont typeface="Wingdings" pitchFamily="2" charset="2"/>
              <a:buChar char="v"/>
              <a:defRPr/>
            </a:pPr>
            <a:r>
              <a:rPr lang="es-us" altLang="en-US" sz="2200" dirty="0">
                <a:solidFill>
                  <a:schemeClr val="tx1"/>
                </a:solidFill>
                <a:latin typeface="Times New Roman" pitchFamily="18" charset="0"/>
                <a:ea typeface="+mn-ea" pitchFamily="18" charset="0"/>
                <a:cs typeface="Times New Roman" pitchFamily="18" charset="0"/>
              </a:rPr>
              <a:t>El USDA pone los productos básicos alimentarios a disposición de los estados, </a:t>
            </a:r>
            <a:r>
              <a:rPr lang="es-US" altLang="en-US" sz="2200" dirty="0">
                <a:solidFill>
                  <a:schemeClr val="tx1"/>
                </a:solidFill>
                <a:latin typeface="Times New Roman" pitchFamily="18" charset="0"/>
                <a:ea typeface="+mn-ea" pitchFamily="18" charset="0"/>
                <a:cs typeface="Times New Roman" pitchFamily="18" charset="0"/>
              </a:rPr>
              <a:t>los cuales </a:t>
            </a:r>
            <a:r>
              <a:rPr lang="es-us" altLang="en-US" sz="2200" dirty="0">
                <a:solidFill>
                  <a:schemeClr val="tx1"/>
                </a:solidFill>
                <a:latin typeface="Times New Roman" pitchFamily="18" charset="0"/>
                <a:ea typeface="+mn-ea" pitchFamily="18" charset="0"/>
                <a:cs typeface="Times New Roman" pitchFamily="18" charset="0"/>
              </a:rPr>
              <a:t>reciben los alimentos y supervisan la distribución general de los productos básicos alimentarios a las agencias receptoras elegibles.</a:t>
            </a:r>
          </a:p>
          <a:p>
            <a:pPr eaLnBrk="1" fontAlgn="auto" hangingPunct="1">
              <a:buSzTx/>
              <a:buFont typeface="Wingdings" pitchFamily="2" charset="2"/>
              <a:buChar char="v"/>
              <a:defRPr/>
            </a:pPr>
            <a:r>
              <a:rPr lang="es-us" altLang="en-US" sz="2200" dirty="0">
                <a:solidFill>
                  <a:schemeClr val="tx1"/>
                </a:solidFill>
                <a:latin typeface="Times New Roman" pitchFamily="18" charset="0"/>
                <a:ea typeface="+mn-ea" pitchFamily="18" charset="0"/>
                <a:cs typeface="Times New Roman" pitchFamily="18" charset="0"/>
              </a:rPr>
              <a:t>Las agencias receptoras elegibles son organizaciones públicas o privadas sin fines de lucro que dan asistencia alimentaria y nutricional a personas necesitadas mediante la distribución de alimentos para uso doméstico o la preparación de comidas</a:t>
            </a:r>
            <a:r>
              <a:rPr lang="es-us" altLang="en-US" sz="2200" dirty="0">
                <a:solidFill>
                  <a:schemeClr val="tx1"/>
                </a:solidFill>
                <a:latin typeface="+mn-lt" pitchFamily="18" charset="0"/>
                <a:ea typeface="+mn-ea" pitchFamily="18" charset="0"/>
                <a:cs typeface="+mn-cs"/>
              </a:rPr>
              <a:t>.</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157D1D8B-07E9-FF86-2BFA-B47EFE84555E}"/>
              </a:ext>
            </a:extLst>
          </p:cNvPr>
          <p:cNvSpPr>
            <a:spLocks noGrp="1" noChangeArrowheads="1"/>
          </p:cNvSpPr>
          <p:nvPr>
            <p:ph type="title"/>
          </p:nvPr>
        </p:nvSpPr>
        <p:spPr>
          <a:xfrm>
            <a:off x="457200" y="274638"/>
            <a:ext cx="8229600" cy="563562"/>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a:latin typeface="Times New Roman" panose="02020603050405020304" pitchFamily="18" charset="0"/>
                <a:cs typeface="Times New Roman" panose="02020603050405020304" pitchFamily="18" charset="0"/>
              </a:rPr>
              <a:t>Declaración de no discriminación</a:t>
            </a:r>
            <a:endParaRPr lang="es-US" altLang="en-US">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53251" name="Content Placeholder 2">
            <a:extLst>
              <a:ext uri="{FF2B5EF4-FFF2-40B4-BE49-F238E27FC236}">
                <a16:creationId xmlns:a16="http://schemas.microsoft.com/office/drawing/2014/main" id="{AAB1929C-3287-172B-857E-D6DAF22D4354}"/>
              </a:ext>
            </a:extLst>
          </p:cNvPr>
          <p:cNvSpPr>
            <a:spLocks noGrp="1" noChangeArrowheads="1"/>
          </p:cNvSpPr>
          <p:nvPr>
            <p:ph idx="1"/>
          </p:nvPr>
        </p:nvSpPr>
        <p:spPr>
          <a:xfrm>
            <a:off x="304800" y="874713"/>
            <a:ext cx="8534400" cy="58674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0" indent="0" eaLnBrk="1" hangingPunct="1">
              <a:buSzTx/>
              <a:buFont typeface="Wingdings" panose="05000000000000000000" pitchFamily="2" charset="2"/>
              <a:buNone/>
            </a:pPr>
            <a:r>
              <a:rPr lang="es-US" altLang="en-US" sz="1300">
                <a:solidFill>
                  <a:schemeClr val="tx1"/>
                </a:solidFill>
                <a:cs typeface="Arial" panose="020B0604020202020204" pitchFamily="34" charset="0"/>
              </a:rPr>
              <a:t>Según la Ley Federal de Derechos Civiles y las reglamentaciones y políticas de derechos civiles del Departamento de Agricultura de Estados Unidos (USDA), esta entidad tiene prohibido discriminar por motivos de raza, color, país de origen, sexo (incluyendo identidad de género y orientación sexual), discapacidad, edad, o represalia o retorsión por actividades previas de derechos civiles.</a:t>
            </a:r>
          </a:p>
          <a:p>
            <a:pPr marL="0" indent="0" eaLnBrk="1" hangingPunct="1">
              <a:buSzTx/>
              <a:buFont typeface="Wingdings" panose="05000000000000000000" pitchFamily="2" charset="2"/>
              <a:buNone/>
            </a:pPr>
            <a:r>
              <a:rPr lang="es-US" altLang="en-US" sz="1300">
                <a:solidFill>
                  <a:schemeClr val="tx1"/>
                </a:solidFill>
                <a:cs typeface="Arial" panose="020B0604020202020204" pitchFamily="34" charset="0"/>
              </a:rPr>
              <a:t>La información sobre el programa puede estar disponible en otros idiomas que no sean el inglés. Las personas con discapacidades que requieren medios alternos de comunicación para obtener la información del programa (por ejemplo, Braille, letra grande, cinta de audio, lenguaje de señas americano) deben comunicarse con la agencia local o estatal responsable de administrar el programa o con el Centro TARGET del USDA al (202) 720-2600 (voz y TTY) o comunicarse con el USDA mediante el Servicio Federal de Retransmisión llamando al (800) 877-8339.</a:t>
            </a:r>
          </a:p>
          <a:p>
            <a:pPr marL="0" indent="0" eaLnBrk="1" hangingPunct="1">
              <a:buSzTx/>
              <a:buFont typeface="Wingdings" panose="05000000000000000000" pitchFamily="2" charset="2"/>
              <a:buNone/>
            </a:pPr>
            <a:r>
              <a:rPr lang="es-US" altLang="en-US" sz="1300">
                <a:solidFill>
                  <a:schemeClr val="tx1"/>
                </a:solidFill>
                <a:cs typeface="Arial" panose="020B0604020202020204" pitchFamily="34" charset="0"/>
              </a:rPr>
              <a:t>Para presentar una queja por discriminación en el programa, el demandante debe llenar el formulario AD-3027, formulario de queja por discriminación en el programa del USDA, el cual puede obtenerse en línea en: https://www.usda.gov/sites/default/files/documents/USDA-OASCR%20P-Complaint-Form-0508-0002-508-11-28-17Fax2Mail.pdf, de cualquier oficina del USDA, llamando al (866) 632-9992, o escribiendo una carta dirigida al USDA. La carta debe contener el nombre del demandante, la dirección, el número de teléfono y una descripción escrita de la acción discriminatoria alegada con suficiente detalle para informar al Subsecretario de Derechos Civiles (ASCR) sobre la naturaleza y fecha de una presunta violación de derechos civiles. El formulario AD-3027 completado o la carta debe presentarse al USDA por:</a:t>
            </a:r>
          </a:p>
          <a:p>
            <a:pPr marL="0" indent="0" eaLnBrk="1" hangingPunct="1">
              <a:buSzTx/>
              <a:buFont typeface="Wingdings" panose="05000000000000000000" pitchFamily="2" charset="2"/>
              <a:buNone/>
            </a:pPr>
            <a:r>
              <a:rPr lang="es-US" altLang="en-US" sz="1300">
                <a:solidFill>
                  <a:schemeClr val="tx1"/>
                </a:solidFill>
                <a:cs typeface="Arial" panose="020B0604020202020204" pitchFamily="34" charset="0"/>
              </a:rPr>
              <a:t>1.	correo:</a:t>
            </a:r>
          </a:p>
          <a:p>
            <a:pPr marL="0" indent="0" eaLnBrk="1" hangingPunct="1">
              <a:buSzTx/>
              <a:buFont typeface="Wingdings" panose="05000000000000000000" pitchFamily="2" charset="2"/>
              <a:buNone/>
            </a:pPr>
            <a:r>
              <a:rPr lang="es-US" altLang="en-US" sz="1300">
                <a:solidFill>
                  <a:schemeClr val="tx1"/>
                </a:solidFill>
                <a:cs typeface="Arial" panose="020B0604020202020204" pitchFamily="34" charset="0"/>
              </a:rPr>
              <a:t>U.S. Department of Agriculture</a:t>
            </a:r>
          </a:p>
          <a:p>
            <a:pPr marL="0" indent="0" eaLnBrk="1" hangingPunct="1">
              <a:buSzTx/>
              <a:buFont typeface="Wingdings" panose="05000000000000000000" pitchFamily="2" charset="2"/>
              <a:buNone/>
            </a:pPr>
            <a:r>
              <a:rPr lang="es-US" altLang="en-US" sz="1300">
                <a:solidFill>
                  <a:schemeClr val="tx1"/>
                </a:solidFill>
                <a:cs typeface="Arial" panose="020B0604020202020204" pitchFamily="34" charset="0"/>
              </a:rPr>
              <a:t>Office of the Assistant Secretary for Civil Rights</a:t>
            </a:r>
          </a:p>
          <a:p>
            <a:pPr marL="0" indent="0" eaLnBrk="1" hangingPunct="1">
              <a:buSzTx/>
              <a:buFont typeface="Wingdings" panose="05000000000000000000" pitchFamily="2" charset="2"/>
              <a:buNone/>
            </a:pPr>
            <a:r>
              <a:rPr lang="es-US" altLang="en-US" sz="1300">
                <a:solidFill>
                  <a:schemeClr val="tx1"/>
                </a:solidFill>
                <a:cs typeface="Arial" panose="020B0604020202020204" pitchFamily="34" charset="0"/>
              </a:rPr>
              <a:t>1400 Independence Avenue, SW</a:t>
            </a:r>
          </a:p>
          <a:p>
            <a:pPr marL="0" indent="0" eaLnBrk="1" hangingPunct="1">
              <a:buSzTx/>
              <a:buFont typeface="Wingdings" panose="05000000000000000000" pitchFamily="2" charset="2"/>
              <a:buNone/>
            </a:pPr>
            <a:r>
              <a:rPr lang="es-US" altLang="en-US" sz="1300">
                <a:solidFill>
                  <a:schemeClr val="tx1"/>
                </a:solidFill>
                <a:cs typeface="Arial" panose="020B0604020202020204" pitchFamily="34" charset="0"/>
              </a:rPr>
              <a:t>Washington, D.C. 20250-9410; o</a:t>
            </a:r>
          </a:p>
          <a:p>
            <a:pPr marL="0" indent="0" eaLnBrk="1" hangingPunct="1">
              <a:buSzTx/>
              <a:buFont typeface="Wingdings" panose="05000000000000000000" pitchFamily="2" charset="2"/>
              <a:buNone/>
            </a:pPr>
            <a:r>
              <a:rPr lang="es-US" altLang="en-US" sz="1300">
                <a:solidFill>
                  <a:schemeClr val="tx1"/>
                </a:solidFill>
                <a:cs typeface="Arial" panose="020B0604020202020204" pitchFamily="34" charset="0"/>
              </a:rPr>
              <a:t>2.	fax: (833) 256-1665 o (202) 690-7442; o</a:t>
            </a:r>
          </a:p>
          <a:p>
            <a:pPr marL="0" indent="0" eaLnBrk="1" hangingPunct="1">
              <a:buSzTx/>
              <a:buFont typeface="Wingdings" panose="05000000000000000000" pitchFamily="2" charset="2"/>
              <a:buNone/>
            </a:pPr>
            <a:r>
              <a:rPr lang="es-US" altLang="en-US" sz="1300">
                <a:solidFill>
                  <a:schemeClr val="tx1"/>
                </a:solidFill>
                <a:cs typeface="Arial" panose="020B0604020202020204" pitchFamily="34" charset="0"/>
              </a:rPr>
              <a:t>3.	correo electrónico: program.intake@usda.gov</a:t>
            </a:r>
          </a:p>
          <a:p>
            <a:pPr marL="0" indent="0" eaLnBrk="1" hangingPunct="1">
              <a:buSzTx/>
              <a:buFont typeface="Wingdings" panose="05000000000000000000" pitchFamily="2" charset="2"/>
              <a:buNone/>
            </a:pPr>
            <a:r>
              <a:rPr lang="es-US" altLang="en-US" sz="1300">
                <a:solidFill>
                  <a:schemeClr val="tx1"/>
                </a:solidFill>
                <a:cs typeface="Arial" panose="020B0604020202020204" pitchFamily="34" charset="0"/>
              </a:rPr>
              <a:t>Esta institución es un proveedor que ofrece igualdad de oportunidades.</a:t>
            </a:r>
            <a:endParaRPr lang="es-US" altLang="en-US" sz="1300" b="1">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7E3B92FA-6138-CF47-D7B6-B7EA12F92E39}"/>
              </a:ext>
            </a:extLst>
          </p:cNvPr>
          <p:cNvSpPr>
            <a:spLocks noGrp="1" noChangeArrowheads="1"/>
          </p:cNvSpPr>
          <p:nvPr>
            <p:ph type="title"/>
          </p:nvPr>
        </p:nvSpPr>
        <p:spPr>
          <a:xfrm>
            <a:off x="533400" y="685800"/>
            <a:ext cx="8229600" cy="228600"/>
          </a:xfrm>
        </p:spPr>
        <p:txBody>
          <a:bodyPr/>
          <a:lstStyle/>
          <a:p>
            <a:r>
              <a:rPr lang="en-US" altLang="en-US" sz="3600">
                <a:latin typeface="Times New Roman" panose="02020603050405020304" pitchFamily="18" charset="0"/>
                <a:cs typeface="Times New Roman" panose="02020603050405020304" pitchFamily="18" charset="0"/>
              </a:rPr>
              <a:t>Declaracion de No Discriminación</a:t>
            </a:r>
            <a:r>
              <a:rPr lang="en-US" altLang="en-US"/>
              <a:t/>
            </a:r>
            <a:br>
              <a:rPr lang="en-US" altLang="en-US"/>
            </a:br>
            <a:endParaRPr lang="en-US" altLang="en-US"/>
          </a:p>
        </p:txBody>
      </p:sp>
      <p:sp>
        <p:nvSpPr>
          <p:cNvPr id="55299" name="Content Placeholder 1">
            <a:extLst>
              <a:ext uri="{FF2B5EF4-FFF2-40B4-BE49-F238E27FC236}">
                <a16:creationId xmlns:a16="http://schemas.microsoft.com/office/drawing/2014/main" id="{21AA9EED-42B9-4D1A-ECCA-5862C45CD3A2}"/>
              </a:ext>
            </a:extLst>
          </p:cNvPr>
          <p:cNvSpPr>
            <a:spLocks noGrp="1" noChangeArrowheads="1"/>
          </p:cNvSpPr>
          <p:nvPr>
            <p:ph idx="1"/>
          </p:nvPr>
        </p:nvSpPr>
        <p:spPr>
          <a:xfrm>
            <a:off x="381000" y="914400"/>
            <a:ext cx="8305800" cy="5211763"/>
          </a:xfrm>
        </p:spPr>
        <p:txBody>
          <a:bodyPr/>
          <a:lstStyle/>
          <a:p>
            <a:r>
              <a:rPr lang="es-ES" altLang="en-US" sz="1000"/>
              <a:t>De acuerdo con la ley federal de derechos civiles y las normas y políticas de derechos civiles del Departamento de Agricultura de los Estados Unidos (USDA), esta entidad está prohibida de discriminar por motivos de raza, color, origen nacional, sexo (incluyendo identidad de género y orientación sexual), discapacidad, edad, o represalia o retorsión por actividades previas de derechos civiles.</a:t>
            </a:r>
          </a:p>
          <a:p>
            <a:endParaRPr lang="en-US" altLang="en-US" sz="1000"/>
          </a:p>
          <a:p>
            <a:r>
              <a:rPr lang="es-ES" altLang="en-US" sz="1000"/>
              <a:t>La información sobre el programa puede estar disponible en otros idiomas que no sean el inglés. Las personas con discapacidades que requieren medios alternos de comunicación para obtener la información del programa (por ejemplo, Braille, letra grande, cinta de audio, lenguaje de señas americano (ASL), etc.) deben comunicarse con la agencia local o estatal responsable de administrar el programa o con el Centro TARGET del USDA al (202) 720-2600 (voz y TTY) o comuníquese con el USDA a través del Servicio Federal de Retransmisión al (800) 877-8339.</a:t>
            </a:r>
          </a:p>
          <a:p>
            <a:endParaRPr lang="en-US" altLang="en-US" sz="1000"/>
          </a:p>
          <a:p>
            <a:r>
              <a:rPr lang="es-ES" altLang="en-US" sz="1000"/>
              <a:t>Para presentar una queja por discriminación en el programa, el reclamante debe llenar un formulario AD-3027, formulario de queja por discriminación en el programa del USDA, el cual </a:t>
            </a:r>
            <a:r>
              <a:rPr lang="es-ES" altLang="en-US" sz="1000">
                <a:hlinkClick r:id="rId3"/>
              </a:rPr>
              <a:t>puede obtenerse en línea en: </a:t>
            </a:r>
            <a:r>
              <a:rPr lang="es-ES" altLang="en-US" sz="1000" u="sng">
                <a:hlinkClick r:id="rId3"/>
              </a:rPr>
              <a:t>https://www.fns.usda.gov/sites/default/files/resource-files/usda-</a:t>
            </a:r>
            <a:r>
              <a:rPr lang="es-ES" altLang="en-US" sz="1000">
                <a:hlinkClick r:id="rId3"/>
              </a:rPr>
              <a:t> </a:t>
            </a:r>
            <a:r>
              <a:rPr lang="es-ES" altLang="en-US" sz="1000" u="sng">
                <a:hlinkClick r:id="rId3"/>
              </a:rPr>
              <a:t>program-discrimination-complaint-form-spanish.pdf</a:t>
            </a:r>
            <a:r>
              <a:rPr lang="es-ES" altLang="en-US" sz="1000">
                <a:hlinkClick r:id="rId3"/>
              </a:rPr>
              <a:t>, de cualquier oficina de USDA, llamando</a:t>
            </a:r>
            <a:r>
              <a:rPr lang="es-ES" altLang="en-US" sz="1000"/>
              <a:t> al (866) 632-9992, o escribiendo una carta dirigida a USDA. La carta debe contener el nombre del demandante, la dirección, el número de teléfono y una descripción escrita de la acción discriminatoria alegada con suficiente detalle para informar al Subsecretario de Derechos Civiles (ASCR) sobre la naturaleza y fecha de una presunta violación de derechos civiles. El formulario AD-3027 completado o la carta debe presentarse a USDA por:</a:t>
            </a:r>
            <a:endParaRPr lang="en-US" altLang="en-US" sz="1000"/>
          </a:p>
          <a:p>
            <a:r>
              <a:rPr lang="es-ES" altLang="en-US" sz="1000"/>
              <a:t> </a:t>
            </a:r>
            <a:endParaRPr lang="en-US" altLang="en-US" sz="1000"/>
          </a:p>
          <a:p>
            <a:r>
              <a:rPr lang="es-ES" altLang="en-US" sz="1000" b="1"/>
              <a:t>correo:</a:t>
            </a:r>
            <a:endParaRPr lang="en-US" altLang="en-US" sz="1000"/>
          </a:p>
          <a:p>
            <a:r>
              <a:rPr lang="es-ES" altLang="en-US" sz="1000"/>
              <a:t>U.S. Department of Agriculture</a:t>
            </a:r>
            <a:endParaRPr lang="en-US" altLang="en-US" sz="1000"/>
          </a:p>
          <a:p>
            <a:r>
              <a:rPr lang="es-ES" altLang="en-US" sz="1000"/>
              <a:t>Office of the Assistant Secretary for Civil Rights 1400 Independence Avenue, SW</a:t>
            </a:r>
            <a:endParaRPr lang="en-US" altLang="en-US" sz="1000"/>
          </a:p>
          <a:p>
            <a:r>
              <a:rPr lang="es-ES" altLang="en-US" sz="1000"/>
              <a:t>Washington, D.C. 20250-9410; or</a:t>
            </a:r>
            <a:endParaRPr lang="en-US" altLang="en-US" sz="1000"/>
          </a:p>
          <a:p>
            <a:r>
              <a:rPr lang="es-ES" altLang="en-US" sz="1000" b="1"/>
              <a:t>fax:</a:t>
            </a:r>
            <a:endParaRPr lang="en-US" altLang="en-US" sz="1000"/>
          </a:p>
          <a:p>
            <a:r>
              <a:rPr lang="es-ES" altLang="en-US" sz="1000"/>
              <a:t>(833) 256-1665 o (202) 690-7442; o</a:t>
            </a:r>
            <a:endParaRPr lang="en-US" altLang="en-US" sz="1000"/>
          </a:p>
          <a:p>
            <a:r>
              <a:rPr lang="es-ES" altLang="en-US" sz="1000" b="1"/>
              <a:t>correo electrónico:</a:t>
            </a:r>
            <a:endParaRPr lang="en-US" altLang="en-US" sz="1000"/>
          </a:p>
          <a:p>
            <a:r>
              <a:rPr lang="es-ES" altLang="en-US" sz="1000" u="sng">
                <a:hlinkClick r:id="rId4"/>
              </a:rPr>
              <a:t>program.intake@usda.gov</a:t>
            </a:r>
            <a:endParaRPr lang="en-US" altLang="en-US" sz="1000"/>
          </a:p>
          <a:p>
            <a:r>
              <a:rPr lang="es-ES" altLang="en-US" sz="1000"/>
              <a:t> </a:t>
            </a:r>
            <a:endParaRPr lang="en-US" altLang="en-US" sz="1000"/>
          </a:p>
          <a:p>
            <a:r>
              <a:rPr lang="es-ES" altLang="en-US" sz="1000"/>
              <a:t>Esta institución es un proveedor que ofrece igualdad de oportunidades</a:t>
            </a:r>
            <a:r>
              <a:rPr lang="es-ES" altLang="en-US" sz="1000" i="1"/>
              <a:t>.</a:t>
            </a:r>
            <a:endParaRPr lang="en-US" altLang="en-US" sz="1000"/>
          </a:p>
          <a:p>
            <a:endParaRPr lang="en-US" altLang="en-U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06D5D396-1826-7792-AA6A-BE3CC0350291}"/>
              </a:ext>
            </a:extLst>
          </p:cNvPr>
          <p:cNvSpPr>
            <a:spLocks noGrp="1" noChangeArrowheads="1"/>
          </p:cNvSpPr>
          <p:nvPr>
            <p:ph type="title"/>
          </p:nvPr>
        </p:nvSpPr>
        <p:spPr>
          <a:xfrm>
            <a:off x="250825" y="274638"/>
            <a:ext cx="8785225"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D</a:t>
            </a:r>
            <a:r>
              <a:rPr lang="es-US" altLang="en-US" sz="4800">
                <a:latin typeface="Times New Roman" panose="02020603050405020304" pitchFamily="18" charset="0"/>
                <a:cs typeface="Times New Roman" panose="02020603050405020304" pitchFamily="18" charset="0"/>
              </a:rPr>
              <a:t>eclaración de no discriminación</a:t>
            </a:r>
            <a:endParaRPr lang="es-US" altLang="en-US" sz="4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57347" name="Content Placeholder 2">
            <a:extLst>
              <a:ext uri="{FF2B5EF4-FFF2-40B4-BE49-F238E27FC236}">
                <a16:creationId xmlns:a16="http://schemas.microsoft.com/office/drawing/2014/main" id="{E5FCB515-5D3E-7DBE-6692-D265897914F5}"/>
              </a:ext>
            </a:extLst>
          </p:cNvPr>
          <p:cNvSpPr>
            <a:spLocks noGrp="1" noChangeArrowheads="1"/>
          </p:cNvSpPr>
          <p:nvPr>
            <p:ph idx="1"/>
          </p:nvPr>
        </p:nvSpPr>
        <p:spPr>
          <a:xfrm>
            <a:off x="457200" y="1600200"/>
            <a:ext cx="8435975" cy="452596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1700">
                <a:solidFill>
                  <a:schemeClr val="tx1"/>
                </a:solidFill>
                <a:latin typeface="Times New Roman" panose="02020603050405020304" pitchFamily="18" charset="0"/>
                <a:cs typeface="Times New Roman" panose="02020603050405020304" pitchFamily="18" charset="0"/>
              </a:rPr>
              <a:t>Incluya la declaración de no discriminación en </a:t>
            </a:r>
            <a:r>
              <a:rPr lang="es-US" altLang="en-US" sz="1700" b="1" u="sng">
                <a:solidFill>
                  <a:schemeClr val="tx1"/>
                </a:solidFill>
                <a:latin typeface="Times New Roman" panose="02020603050405020304" pitchFamily="18" charset="0"/>
                <a:cs typeface="Times New Roman" panose="02020603050405020304" pitchFamily="18" charset="0"/>
              </a:rPr>
              <a:t>TODOS</a:t>
            </a:r>
            <a:r>
              <a:rPr lang="es-US" altLang="en-US" sz="1700">
                <a:solidFill>
                  <a:schemeClr val="tx1"/>
                </a:solidFill>
                <a:latin typeface="Times New Roman" panose="02020603050405020304" pitchFamily="18" charset="0"/>
                <a:cs typeface="Times New Roman" panose="02020603050405020304" pitchFamily="18" charset="0"/>
              </a:rPr>
              <a:t> los materiales que mencionen a los programas del USDA, incluyendo sitios web, fotos y otros elementos gráficos que se usen en publicaciones. La información sobre educación nutricional </a:t>
            </a:r>
            <a:r>
              <a:rPr lang="es-US" altLang="en-US" sz="1700" u="sng">
                <a:solidFill>
                  <a:schemeClr val="tx1"/>
                </a:solidFill>
                <a:latin typeface="Times New Roman" panose="02020603050405020304" pitchFamily="18" charset="0"/>
                <a:cs typeface="Times New Roman" panose="02020603050405020304" pitchFamily="18" charset="0"/>
              </a:rPr>
              <a:t>no requiere</a:t>
            </a:r>
            <a:r>
              <a:rPr lang="es-US" altLang="en-US" sz="1700">
                <a:solidFill>
                  <a:schemeClr val="tx1"/>
                </a:solidFill>
                <a:latin typeface="Times New Roman" panose="02020603050405020304" pitchFamily="18" charset="0"/>
                <a:cs typeface="Times New Roman" panose="02020603050405020304" pitchFamily="18" charset="0"/>
              </a:rPr>
              <a:t> la declaración.</a:t>
            </a:r>
          </a:p>
          <a:p>
            <a:pPr eaLnBrk="1" hangingPunct="1">
              <a:buSzTx/>
              <a:buFont typeface="Wingdings" panose="05000000000000000000" pitchFamily="2" charset="2"/>
              <a:buChar char="v"/>
            </a:pPr>
            <a:endParaRPr lang="es-US" altLang="en-US" sz="170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1700">
                <a:solidFill>
                  <a:schemeClr val="tx1"/>
                </a:solidFill>
                <a:latin typeface="Times New Roman" panose="02020603050405020304" pitchFamily="18" charset="0"/>
                <a:cs typeface="Times New Roman" panose="02020603050405020304" pitchFamily="18" charset="0"/>
              </a:rPr>
              <a:t>Si el material es demasiado pequeño para permitir la declaración completa de no discriminación, el material deberá incluir, por lo menos, la siguiente afirmación: “Esta institución es un proveedor que ofrece igualdad de oportunidades”. Este texto debe ser literal. Tenga en cuenta que el uso de la declaración breve es una “excepción”, no la norma.</a:t>
            </a:r>
          </a:p>
          <a:p>
            <a:pPr eaLnBrk="1" hangingPunct="1">
              <a:buSzTx/>
              <a:buFont typeface="Wingdings" panose="05000000000000000000" pitchFamily="2" charset="2"/>
              <a:buChar char="v"/>
            </a:pPr>
            <a:endParaRPr lang="es-US" altLang="en-US" sz="170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1700">
                <a:solidFill>
                  <a:schemeClr val="tx1"/>
                </a:solidFill>
                <a:latin typeface="Times New Roman" panose="02020603050405020304" pitchFamily="18" charset="0"/>
                <a:cs typeface="Times New Roman" panose="02020603050405020304" pitchFamily="18" charset="0"/>
              </a:rPr>
              <a:t>Además, independientemente del tamaño, como mínimo debe usarse la declaración completa en documentos vitales como: (1) Solicitudes; (2) Aviso de elegibilidad o in elegibilidad; (3) Aviso de vencimiento de la certificación; y (4) Aviso de descontinuación.</a:t>
            </a:r>
          </a:p>
          <a:p>
            <a:pPr eaLnBrk="1" hangingPunct="1">
              <a:buSzTx/>
              <a:buFont typeface="Wingdings" panose="05000000000000000000" pitchFamily="2" charset="2"/>
              <a:buChar char="v"/>
            </a:pPr>
            <a:endParaRPr lang="es-US" altLang="en-US" sz="1700" b="1" u="sng">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1700">
                <a:solidFill>
                  <a:schemeClr val="tx1"/>
                </a:solidFill>
                <a:latin typeface="Times New Roman" panose="02020603050405020304" pitchFamily="18" charset="0"/>
                <a:cs typeface="Times New Roman" panose="02020603050405020304" pitchFamily="18" charset="0"/>
              </a:rPr>
              <a:t>El tamaño de la letra de la declaración de no discriminación no deberá ser más pequeño que el resto del texto del material.</a:t>
            </a:r>
          </a:p>
          <a:p>
            <a:pPr eaLnBrk="1" hangingPunct="1">
              <a:buSzTx/>
              <a:buFont typeface="Wingdings" panose="05000000000000000000" pitchFamily="2" charset="2"/>
              <a:buChar char="v"/>
            </a:pPr>
            <a:endParaRPr lang="es-US" altLang="en-US" sz="1700" b="1" u="sng">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CDC6D4D3-A3DC-7640-9A38-A11470223312}"/>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Aviso público</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59395" name="Content Placeholder 2">
            <a:extLst>
              <a:ext uri="{FF2B5EF4-FFF2-40B4-BE49-F238E27FC236}">
                <a16:creationId xmlns:a16="http://schemas.microsoft.com/office/drawing/2014/main" id="{E1065A47-6098-A8AA-D178-0A87E76B0047}"/>
              </a:ext>
            </a:extLst>
          </p:cNvPr>
          <p:cNvSpPr>
            <a:spLocks noGrp="1" noChangeArrowheads="1"/>
          </p:cNvSpPr>
          <p:nvPr>
            <p:ph idx="1"/>
          </p:nvPr>
        </p:nvSpPr>
        <p:spPr>
          <a:xfrm>
            <a:off x="457200" y="1600200"/>
            <a:ext cx="8291513" cy="452596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2200">
                <a:solidFill>
                  <a:schemeClr val="tx1"/>
                </a:solidFill>
                <a:latin typeface="Times New Roman" panose="02020603050405020304" pitchFamily="18" charset="0"/>
                <a:cs typeface="Times New Roman" panose="02020603050405020304" pitchFamily="18" charset="0"/>
              </a:rPr>
              <a:t>Todas las agencias receptoras deben enviar avisos públicos sobre </a:t>
            </a:r>
            <a:br>
              <a:rPr lang="es-US" altLang="en-US" sz="2200">
                <a:solidFill>
                  <a:schemeClr val="tx1"/>
                </a:solidFill>
                <a:latin typeface="Times New Roman" panose="02020603050405020304" pitchFamily="18" charset="0"/>
                <a:cs typeface="Times New Roman" panose="02020603050405020304" pitchFamily="18" charset="0"/>
              </a:rPr>
            </a:br>
            <a:r>
              <a:rPr lang="es-US" altLang="en-US" sz="2200">
                <a:solidFill>
                  <a:schemeClr val="tx1"/>
                </a:solidFill>
                <a:latin typeface="Times New Roman" panose="02020603050405020304" pitchFamily="18" charset="0"/>
                <a:cs typeface="Times New Roman" panose="02020603050405020304" pitchFamily="18" charset="0"/>
              </a:rPr>
              <a:t>su programa a las personas potencialmente elegibles una vez cada dos años.</a:t>
            </a:r>
          </a:p>
          <a:p>
            <a:pPr eaLnBrk="1" hangingPunct="1">
              <a:buSzTx/>
              <a:buFont typeface="Wingdings" panose="05000000000000000000" pitchFamily="2" charset="2"/>
              <a:buChar char="v"/>
            </a:pPr>
            <a:r>
              <a:rPr lang="es-US" altLang="en-US" sz="2200">
                <a:solidFill>
                  <a:schemeClr val="tx1"/>
                </a:solidFill>
                <a:latin typeface="Times New Roman" panose="02020603050405020304" pitchFamily="18" charset="0"/>
                <a:cs typeface="Times New Roman" panose="02020603050405020304" pitchFamily="18" charset="0"/>
              </a:rPr>
              <a:t>Incluya la declaración de no discriminación requerida en TODOS los materiales que mencionen programas del USDA; incluyendo sitios web, publicaciones de la agencia, afiches y materiales informativos entregados al público.</a:t>
            </a:r>
          </a:p>
          <a:p>
            <a:pPr eaLnBrk="1" hangingPunct="1">
              <a:buSzTx/>
              <a:buFont typeface="Wingdings" panose="05000000000000000000" pitchFamily="2" charset="2"/>
              <a:buChar char="v"/>
            </a:pPr>
            <a:r>
              <a:rPr lang="es-US" altLang="en-US" sz="2200">
                <a:solidFill>
                  <a:schemeClr val="tx1"/>
                </a:solidFill>
                <a:latin typeface="Times New Roman" panose="02020603050405020304" pitchFamily="18" charset="0"/>
                <a:cs typeface="Times New Roman" panose="02020603050405020304" pitchFamily="18" charset="0"/>
              </a:rPr>
              <a:t>Informe a los solicitantes y participantes en su centro de lo siguiente:</a:t>
            </a:r>
          </a:p>
          <a:p>
            <a:pPr lvl="1" eaLnBrk="1" hangingPunct="1">
              <a:buSzTx/>
              <a:buFont typeface="Arial" panose="020B0604020202020204" pitchFamily="34" charset="0"/>
              <a:buChar char="•"/>
            </a:pPr>
            <a:r>
              <a:rPr lang="es-US" altLang="en-US" sz="1900">
                <a:solidFill>
                  <a:schemeClr val="tx1"/>
                </a:solidFill>
                <a:latin typeface="Times New Roman" panose="02020603050405020304" pitchFamily="18" charset="0"/>
                <a:cs typeface="Times New Roman" panose="02020603050405020304" pitchFamily="18" charset="0"/>
              </a:rPr>
              <a:t>Disponibilidad del programa,</a:t>
            </a:r>
          </a:p>
          <a:p>
            <a:pPr lvl="1" eaLnBrk="1" hangingPunct="1">
              <a:buSzTx/>
              <a:buFont typeface="Arial" panose="020B0604020202020204" pitchFamily="34" charset="0"/>
              <a:buChar char="•"/>
            </a:pPr>
            <a:r>
              <a:rPr lang="es-US" altLang="en-US" sz="1900">
                <a:solidFill>
                  <a:schemeClr val="tx1"/>
                </a:solidFill>
                <a:latin typeface="Times New Roman" panose="02020603050405020304" pitchFamily="18" charset="0"/>
                <a:cs typeface="Times New Roman" panose="02020603050405020304" pitchFamily="18" charset="0"/>
              </a:rPr>
              <a:t>Los derechos y responsabilidades del programa,</a:t>
            </a:r>
          </a:p>
          <a:p>
            <a:pPr lvl="1" eaLnBrk="1" hangingPunct="1">
              <a:buSzTx/>
              <a:buFont typeface="Arial" panose="020B0604020202020204" pitchFamily="34" charset="0"/>
              <a:buChar char="•"/>
            </a:pPr>
            <a:r>
              <a:rPr lang="es-US" altLang="en-US" sz="1900">
                <a:solidFill>
                  <a:schemeClr val="tx1"/>
                </a:solidFill>
                <a:latin typeface="Times New Roman" panose="02020603050405020304" pitchFamily="18" charset="0"/>
                <a:cs typeface="Times New Roman" panose="02020603050405020304" pitchFamily="18" charset="0"/>
              </a:rPr>
              <a:t>La política de no discriminación de la agencia, y </a:t>
            </a:r>
          </a:p>
          <a:p>
            <a:pPr lvl="1" eaLnBrk="1" hangingPunct="1">
              <a:buSzTx/>
              <a:buFont typeface="Arial" panose="020B0604020202020204" pitchFamily="34" charset="0"/>
              <a:buChar char="•"/>
            </a:pPr>
            <a:r>
              <a:rPr lang="es-US" altLang="en-US" sz="1900">
                <a:solidFill>
                  <a:schemeClr val="tx1"/>
                </a:solidFill>
                <a:latin typeface="Times New Roman" panose="02020603050405020304" pitchFamily="18" charset="0"/>
                <a:cs typeface="Times New Roman" panose="02020603050405020304" pitchFamily="18" charset="0"/>
              </a:rPr>
              <a:t>El procedimiento para presentar una queja.</a:t>
            </a:r>
            <a:endParaRPr lang="es-US" altLang="en-US" sz="220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endParaRPr lang="es-US" altLang="en-US" sz="3000">
              <a:solidFill>
                <a:schemeClr val="tx1"/>
              </a:solidFill>
              <a:cs typeface="Arial" panose="020B0604020202020204" pitchFamily="34" charset="0"/>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ECCB3646-7A3B-0E34-8BD6-8B671557B08C}"/>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Aviso público</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61443" name="Content Placeholder 2">
            <a:extLst>
              <a:ext uri="{FF2B5EF4-FFF2-40B4-BE49-F238E27FC236}">
                <a16:creationId xmlns:a16="http://schemas.microsoft.com/office/drawing/2014/main" id="{E8A0561A-8B0D-2DF2-041D-1297EE29CF5D}"/>
              </a:ext>
            </a:extLst>
          </p:cNvPr>
          <p:cNvSpPr>
            <a:spLocks noGrp="1" noChangeArrowheads="1"/>
          </p:cNvSpPr>
          <p:nvPr>
            <p:ph idx="1"/>
          </p:nvPr>
        </p:nvSpPr>
        <p:spPr>
          <a:xfrm>
            <a:off x="457200" y="1447800"/>
            <a:ext cx="8507288" cy="529431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2800" dirty="0">
                <a:latin typeface="Times New Roman" panose="02020603050405020304" pitchFamily="18" charset="0"/>
                <a:cs typeface="Times New Roman" panose="02020603050405020304" pitchFamily="18" charset="0"/>
              </a:rPr>
              <a:t>Métodos de aviso público</a:t>
            </a:r>
            <a:endParaRPr lang="es-US" altLang="en-US" sz="2800" dirty="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lvl="1" eaLnBrk="1" hangingPunct="1">
              <a:buSzTx/>
              <a:buFont typeface="Arial" panose="020B0604020202020204" pitchFamily="34" charset="0"/>
              <a:buChar char="•"/>
            </a:pPr>
            <a:r>
              <a:rPr lang="es-US" altLang="en-US" sz="2600" dirty="0">
                <a:latin typeface="Times New Roman" panose="02020603050405020304" pitchFamily="18" charset="0"/>
                <a:cs typeface="Times New Roman" panose="02020603050405020304" pitchFamily="18" charset="0"/>
              </a:rPr>
              <a:t>Exhibir el afiche de “And Justice For All” (Y justicia para todos) del USDA de manera prominente</a:t>
            </a:r>
            <a:endParaRPr lang="es-US" altLang="en-US" sz="2600" dirty="0">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sz="2600" dirty="0">
                <a:latin typeface="Times New Roman" panose="02020603050405020304" pitchFamily="18" charset="0"/>
                <a:cs typeface="Times New Roman" panose="02020603050405020304" pitchFamily="18" charset="0"/>
              </a:rPr>
              <a:t>Informar a las personas potencialmente elegibles, solicitantes, participantes y organizaciones comunitarias sobre los programas o cambios que se hagan; incluyendo información sobre elegibilidad, beneficios y servicios, la ubicación de centros o servicios locales, los puntos de entrega y las horas de servicio</a:t>
            </a:r>
            <a:endParaRPr lang="es-US" altLang="en-US" sz="2600" dirty="0">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sz="2600" dirty="0">
                <a:latin typeface="Times New Roman" panose="02020603050405020304" pitchFamily="18" charset="0"/>
                <a:cs typeface="Times New Roman" panose="02020603050405020304" pitchFamily="18" charset="0"/>
              </a:rPr>
              <a:t>Dar la información adecuada, incluyendo la información basada en la web, en formatos alternativos para las personas con discapacidades</a:t>
            </a:r>
            <a:endParaRPr lang="es-US" altLang="en-US" sz="26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09DA593B-07DC-28DD-BEFD-DF75C78164E4}"/>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algn="ctr" eaLnBrk="1" hangingPunct="1">
              <a:buSzTx/>
            </a:pPr>
            <a:r>
              <a:rPr lang="es-US" altLang="en-US" sz="2800">
                <a:latin typeface="Times New Roman" panose="02020603050405020304" pitchFamily="18" charset="0"/>
                <a:cs typeface="Times New Roman" panose="02020603050405020304" pitchFamily="18" charset="0"/>
              </a:rPr>
              <a:t>Afiche de “And Justice For All”</a:t>
            </a:r>
            <a:endParaRPr lang="es-US" altLang="en-US" sz="2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63491" name="Text Placeholder 3">
            <a:extLst>
              <a:ext uri="{FF2B5EF4-FFF2-40B4-BE49-F238E27FC236}">
                <a16:creationId xmlns:a16="http://schemas.microsoft.com/office/drawing/2014/main" id="{643D6A69-1F9F-FBD8-71EB-BB9F9DA75C57}"/>
              </a:ext>
            </a:extLst>
          </p:cNvPr>
          <p:cNvSpPr>
            <a:spLocks noGrp="1" noChangeArrowheads="1"/>
          </p:cNvSpPr>
          <p:nvPr>
            <p:ph type="body" sz="half" idx="2"/>
          </p:nvPr>
        </p:nvSpPr>
        <p:spPr>
          <a:xfrm>
            <a:off x="457200" y="1435100"/>
            <a:ext cx="3322638" cy="514985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285750" indent="-285750" eaLnBrk="1" hangingPunct="1">
              <a:buSzTx/>
              <a:buFont typeface="Wingdings" panose="05000000000000000000" pitchFamily="2" charset="2"/>
              <a:buChar char="v"/>
            </a:pPr>
            <a:r>
              <a:rPr lang="es-US" altLang="en-US" sz="2400">
                <a:latin typeface="Times New Roman" panose="02020603050405020304" pitchFamily="18" charset="0"/>
                <a:cs typeface="Times New Roman" panose="02020603050405020304" pitchFamily="18" charset="0"/>
              </a:rPr>
              <a:t>Informa a los participantes sobre </a:t>
            </a:r>
            <a:br>
              <a:rPr lang="es-US" altLang="en-US" sz="2400">
                <a:latin typeface="Times New Roman" panose="02020603050405020304" pitchFamily="18" charset="0"/>
                <a:cs typeface="Times New Roman" panose="02020603050405020304" pitchFamily="18" charset="0"/>
              </a:rPr>
            </a:br>
            <a:r>
              <a:rPr lang="es-US" altLang="en-US" sz="2400">
                <a:latin typeface="Times New Roman" panose="02020603050405020304" pitchFamily="18" charset="0"/>
                <a:cs typeface="Times New Roman" panose="02020603050405020304" pitchFamily="18" charset="0"/>
              </a:rPr>
              <a:t>los derechos civiles</a:t>
            </a:r>
            <a:endParaRPr lang="es-US" altLang="en-US" sz="2400">
              <a:solidFill>
                <a:schemeClr val="tx1"/>
              </a:solidFill>
              <a:latin typeface="Times New Roman" panose="02020603050405020304" pitchFamily="18" charset="0"/>
              <a:cs typeface="Times New Roman" panose="02020603050405020304" pitchFamily="18" charset="0"/>
            </a:endParaRPr>
          </a:p>
          <a:p>
            <a:pPr marL="285750" indent="-285750" eaLnBrk="1" hangingPunct="1">
              <a:buSzTx/>
              <a:buFont typeface="Wingdings" panose="05000000000000000000" pitchFamily="2" charset="2"/>
              <a:buChar char="v"/>
            </a:pPr>
            <a:r>
              <a:rPr lang="es-US" altLang="en-US" sz="2400">
                <a:latin typeface="Times New Roman" panose="02020603050405020304" pitchFamily="18" charset="0"/>
                <a:cs typeface="Times New Roman" panose="02020603050405020304" pitchFamily="18" charset="0"/>
              </a:rPr>
              <a:t>Coloque el afiche en un lugar visible para todos los participantes del programa</a:t>
            </a:r>
            <a:endParaRPr lang="es-US" altLang="en-US" sz="2400">
              <a:solidFill>
                <a:schemeClr val="tx1"/>
              </a:solidFill>
              <a:latin typeface="Times New Roman" panose="02020603050405020304" pitchFamily="18" charset="0"/>
              <a:cs typeface="Times New Roman" panose="02020603050405020304" pitchFamily="18" charset="0"/>
            </a:endParaRPr>
          </a:p>
          <a:p>
            <a:pPr marL="285750" indent="-285750" eaLnBrk="1" hangingPunct="1">
              <a:buSzTx/>
              <a:buFont typeface="Wingdings" panose="05000000000000000000" pitchFamily="2" charset="2"/>
              <a:buChar char="v"/>
            </a:pPr>
            <a:r>
              <a:rPr lang="es-US" altLang="en-US" sz="2400">
                <a:latin typeface="Times New Roman" panose="02020603050405020304" pitchFamily="18" charset="0"/>
                <a:cs typeface="Times New Roman" panose="02020603050405020304" pitchFamily="18" charset="0"/>
              </a:rPr>
              <a:t>Se colocará en el área del punto de servicio (en el exterior si el centro usa un modelo de distribución de “servicio en el auto”)</a:t>
            </a:r>
            <a:endParaRPr lang="es-US" altLang="en-US" sz="2400">
              <a:solidFill>
                <a:schemeClr val="tx1"/>
              </a:solidFill>
            </a:endParaRPr>
          </a:p>
        </p:txBody>
      </p:sp>
      <p:pic>
        <p:nvPicPr>
          <p:cNvPr id="63492" name="Picture 3">
            <a:extLst>
              <a:ext uri="{FF2B5EF4-FFF2-40B4-BE49-F238E27FC236}">
                <a16:creationId xmlns:a16="http://schemas.microsoft.com/office/drawing/2014/main" id="{941CBEF6-562C-D243-B5C5-8DD01F0A72E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905375" y="1303338"/>
            <a:ext cx="2451100" cy="3790950"/>
          </a:xfrm>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a:extLst>
              <a:ext uri="{FF2B5EF4-FFF2-40B4-BE49-F238E27FC236}">
                <a16:creationId xmlns:a16="http://schemas.microsoft.com/office/drawing/2014/main" id="{0D9AA572-197C-D7FF-3862-A23F3CD14CEA}"/>
              </a:ext>
            </a:extLst>
          </p:cNvPr>
          <p:cNvSpPr>
            <a:spLocks noGrp="1" noChangeArrowheads="1"/>
          </p:cNvSpPr>
          <p:nvPr>
            <p:ph type="title"/>
          </p:nvPr>
        </p:nvSpPr>
        <p:spPr>
          <a:xfrm>
            <a:off x="323850" y="274638"/>
            <a:ext cx="8424863"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3800">
                <a:solidFill>
                  <a:schemeClr val="tx1"/>
                </a:solidFill>
                <a:latin typeface="Times New Roman" panose="02020603050405020304" pitchFamily="18" charset="0"/>
                <a:cs typeface="Times New Roman" panose="02020603050405020304" pitchFamily="18" charset="0"/>
              </a:rPr>
              <a:t>Fuente del afiche de “And Justice For all”</a:t>
            </a:r>
          </a:p>
        </p:txBody>
      </p:sp>
      <p:sp>
        <p:nvSpPr>
          <p:cNvPr id="65539" name="Content Placeholder 2">
            <a:extLst>
              <a:ext uri="{FF2B5EF4-FFF2-40B4-BE49-F238E27FC236}">
                <a16:creationId xmlns:a16="http://schemas.microsoft.com/office/drawing/2014/main" id="{4873E2AC-125A-E197-24AA-94820C60F875}"/>
              </a:ext>
            </a:extLst>
          </p:cNvPr>
          <p:cNvSpPr>
            <a:spLocks noGrp="1" noChangeArrowheads="1"/>
          </p:cNvSpPr>
          <p:nvPr>
            <p:ph idx="1"/>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a:solidFill>
                  <a:schemeClr val="tx1"/>
                </a:solidFill>
                <a:latin typeface="Times New Roman" panose="02020603050405020304" pitchFamily="18" charset="0"/>
                <a:cs typeface="Times New Roman" panose="02020603050405020304" pitchFamily="18" charset="0"/>
                <a:hlinkClick r:id="rId3"/>
              </a:rPr>
              <a:t>http://www.fns.usda.gov/cr/justice/htm</a:t>
            </a:r>
          </a:p>
          <a:p>
            <a:pPr eaLnBrk="1" hangingPunct="1">
              <a:buSzTx/>
              <a:buFont typeface="Wingdings" panose="05000000000000000000" pitchFamily="2" charset="2"/>
              <a:buChar char="v"/>
            </a:pPr>
            <a:endParaRPr lang="es-US" altLang="en-US">
              <a:solidFill>
                <a:schemeClr val="tx1"/>
              </a:solidFill>
              <a:latin typeface="Times New Roman" panose="02020603050405020304" pitchFamily="18" charset="0"/>
              <a:cs typeface="Times New Roman" panose="02020603050405020304" pitchFamily="18" charset="0"/>
            </a:endParaRPr>
          </a:p>
          <a:p>
            <a:pPr eaLnBrk="1" hangingPunct="1">
              <a:buSzTx/>
              <a:buFont typeface="Arial" panose="020B0604020202020204" pitchFamily="34" charset="0"/>
              <a:buNone/>
            </a:pPr>
            <a:r>
              <a:rPr lang="es-US" altLang="en-US">
                <a:solidFill>
                  <a:schemeClr val="tx1"/>
                </a:solidFill>
                <a:latin typeface="Times New Roman" panose="02020603050405020304" pitchFamily="18" charset="0"/>
                <a:cs typeface="Times New Roman" panose="02020603050405020304" pitchFamily="18" charset="0"/>
              </a:rPr>
              <a:t>o póngase en contacto con</a:t>
            </a:r>
          </a:p>
          <a:p>
            <a:pPr eaLnBrk="1" hangingPunct="1">
              <a:buSzTx/>
              <a:buFont typeface="Arial" panose="020B0604020202020204" pitchFamily="34" charset="0"/>
              <a:buNone/>
            </a:pPr>
            <a:endParaRPr lang="es-US" altLang="en-US">
              <a:solidFill>
                <a:schemeClr val="tx1"/>
              </a:solidFill>
              <a:latin typeface="Times New Roman" panose="02020603050405020304" pitchFamily="18" charset="0"/>
              <a:cs typeface="Times New Roman" panose="02020603050405020304" pitchFamily="18" charset="0"/>
            </a:endParaRPr>
          </a:p>
          <a:p>
            <a:pPr eaLnBrk="1" hangingPunct="1">
              <a:buSzTx/>
              <a:buFont typeface="Arial" panose="020B0604020202020204" pitchFamily="34" charset="0"/>
              <a:buNone/>
            </a:pPr>
            <a:r>
              <a:rPr lang="es-US" altLang="en-US">
                <a:solidFill>
                  <a:schemeClr val="tx1"/>
                </a:solidFill>
                <a:latin typeface="Times New Roman" panose="02020603050405020304" pitchFamily="18" charset="0"/>
                <a:cs typeface="Times New Roman" panose="02020603050405020304" pitchFamily="18" charset="0"/>
              </a:rPr>
              <a:t>Unidad de Distribución de Alimentos, OKDHS</a:t>
            </a:r>
          </a:p>
          <a:p>
            <a:pPr eaLnBrk="1" hangingPunct="1">
              <a:buSzTx/>
              <a:buFont typeface="Arial" panose="020B0604020202020204" pitchFamily="34" charset="0"/>
              <a:buNone/>
            </a:pPr>
            <a:r>
              <a:rPr lang="es-US" altLang="en-US">
                <a:solidFill>
                  <a:schemeClr val="tx1"/>
                </a:solidFill>
                <a:latin typeface="Times New Roman" panose="02020603050405020304" pitchFamily="18" charset="0"/>
                <a:cs typeface="Times New Roman" panose="02020603050405020304" pitchFamily="18" charset="0"/>
              </a:rPr>
              <a:t>Programas TEFAP y CSFP al (405) 521-35</a:t>
            </a:r>
            <a:r>
              <a:rPr lang="es-US" altLang="en-US">
                <a:solidFill>
                  <a:schemeClr val="tx1"/>
                </a:solidFill>
                <a:cs typeface="Arial" panose="020B0604020202020204" pitchFamily="34" charset="0"/>
              </a:rPr>
              <a:t>81</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2B488F98-A0AB-A36D-A90F-59F730760B1F}"/>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US" altLang="zh-CN" sz="2400"/>
              <a:t>Aviso por escrito de los derechos del beneficiario - TEFAP</a:t>
            </a:r>
            <a:endParaRPr lang="es-US" altLang="en-US" sz="2400"/>
          </a:p>
        </p:txBody>
      </p:sp>
      <p:sp>
        <p:nvSpPr>
          <p:cNvPr id="67587" name="Text Placeholder 3">
            <a:extLst>
              <a:ext uri="{FF2B5EF4-FFF2-40B4-BE49-F238E27FC236}">
                <a16:creationId xmlns:a16="http://schemas.microsoft.com/office/drawing/2014/main" id="{17269E07-EDE9-FD34-6909-67D9A705CC1B}"/>
              </a:ext>
            </a:extLst>
          </p:cNvPr>
          <p:cNvSpPr>
            <a:spLocks noGrp="1" noChangeArrowheads="1"/>
          </p:cNvSpPr>
          <p:nvPr>
            <p:ph type="body" sz="half" idx="2"/>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a:buSzTx/>
            </a:pPr>
            <a:r>
              <a:rPr lang="es-US" altLang="en-US" sz="1800" u="sng">
                <a:cs typeface="Arial" panose="020B0604020202020204" pitchFamily="34" charset="0"/>
                <a:sym typeface="Wingdings" panose="05000000000000000000" pitchFamily="2" charset="2"/>
              </a:rPr>
              <a:t>TODAS</a:t>
            </a:r>
            <a:r>
              <a:rPr lang="es-US" altLang="en-US" sz="1800">
                <a:cs typeface="Arial" panose="020B0604020202020204" pitchFamily="34" charset="0"/>
                <a:sym typeface="Wingdings" panose="05000000000000000000" pitchFamily="2" charset="2"/>
              </a:rPr>
              <a:t> las agencias del TEFAP están obligadas a colocar este Aviso por escrito de los derechos del beneficiario en un lugar que puedan ver los solicitantes.</a:t>
            </a:r>
            <a:r>
              <a:rPr lang="zh-CN" altLang="en-US" sz="1800">
                <a:cs typeface="Arial" panose="020B0604020202020204" pitchFamily="34" charset="0"/>
                <a:sym typeface="Wingdings" panose="05000000000000000000" pitchFamily="2" charset="2"/>
              </a:rPr>
              <a:t> </a:t>
            </a:r>
            <a:r>
              <a:rPr lang="es-US" altLang="en-US" sz="1800">
                <a:cs typeface="Arial" panose="020B0604020202020204" pitchFamily="34" charset="0"/>
                <a:sym typeface="Wingdings" panose="05000000000000000000" pitchFamily="2" charset="2"/>
              </a:rPr>
              <a:t>Lo ideal es colocar el Aviso por escrito de los derechos del beneficiario en el mismo lugar que el afiche de “And Justice for All”.</a:t>
            </a:r>
            <a:endParaRPr lang="es-US" altLang="en-US" sz="1800">
              <a:solidFill>
                <a:schemeClr val="tx1"/>
              </a:solidFill>
            </a:endParaRPr>
          </a:p>
          <a:p>
            <a:pPr>
              <a:buSzTx/>
            </a:pPr>
            <a:endParaRPr lang="es-US" altLang="en-US">
              <a:solidFill>
                <a:schemeClr val="tx1"/>
              </a:solidFill>
            </a:endParaRPr>
          </a:p>
          <a:p>
            <a:pPr>
              <a:buSzTx/>
            </a:pPr>
            <a:r>
              <a:rPr lang="es-US" altLang="en-US">
                <a:cs typeface="Arial" panose="020B0604020202020204" pitchFamily="34" charset="0"/>
                <a:sym typeface="Wingdings" panose="05000000000000000000" pitchFamily="2" charset="2"/>
              </a:rPr>
              <a:t>Si una despensa está usando un modelo de distribución de “servicio en el auto”, el Aviso por escrito y el afiche de “And Justice for All” deben estar en un lugar visible desde la línea de “servicio en el auto”.</a:t>
            </a:r>
            <a:endParaRPr lang="es-US" altLang="en-US">
              <a:solidFill>
                <a:schemeClr val="tx1"/>
              </a:solidFill>
            </a:endParaRPr>
          </a:p>
        </p:txBody>
      </p:sp>
      <p:pic>
        <p:nvPicPr>
          <p:cNvPr id="67588" name="Content Placeholder 4">
            <a:extLst>
              <a:ext uri="{FF2B5EF4-FFF2-40B4-BE49-F238E27FC236}">
                <a16:creationId xmlns:a16="http://schemas.microsoft.com/office/drawing/2014/main" id="{960016F5-0B71-A46A-22D3-9E9000ED69B0}"/>
              </a:ext>
            </a:extLst>
          </p:cNvPr>
          <p:cNvPicPr>
            <a:picLocks noGrp="1" noChangeAspect="1" noChangeArrowheads="1"/>
          </p:cNvPicPr>
          <p:nvPr>
            <p:ph idx="1"/>
          </p:nvPr>
        </p:nvPicPr>
        <p:blipFill>
          <a:blip r:embed="rId3" cstate="hqprint">
            <a:extLst>
              <a:ext uri="{28A0092B-C50C-407E-A947-70E740481C1C}">
                <a14:useLocalDpi xmlns:a14="http://schemas.microsoft.com/office/drawing/2010/main" val="0"/>
              </a:ext>
            </a:extLst>
          </a:blip>
          <a:srcRect/>
          <a:stretch>
            <a:fillRect/>
          </a:stretch>
        </p:blipFill>
        <p:spPr>
          <a:xfrm>
            <a:off x="4033838" y="312738"/>
            <a:ext cx="4194175" cy="5853112"/>
          </a:xfrm>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266CFA37-48F3-8925-DA9B-B0009F0757D8}"/>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p>
            <a:r>
              <a:rPr lang="es-US" altLang="zh-CN" sz="2400"/>
              <a:t>Aviso por escrito de los derechos del beneficiario - CSFP</a:t>
            </a:r>
            <a:endParaRPr lang="es-US" altLang="en-US" sz="2400"/>
          </a:p>
        </p:txBody>
      </p:sp>
      <p:sp>
        <p:nvSpPr>
          <p:cNvPr id="69635" name="Text Placeholder 3">
            <a:extLst>
              <a:ext uri="{FF2B5EF4-FFF2-40B4-BE49-F238E27FC236}">
                <a16:creationId xmlns:a16="http://schemas.microsoft.com/office/drawing/2014/main" id="{A2C5046A-58F9-BA0F-3924-76CF2F8C89EF}"/>
              </a:ext>
            </a:extLst>
          </p:cNvPr>
          <p:cNvSpPr>
            <a:spLocks noGrp="1" noChangeArrowheads="1"/>
          </p:cNvSpPr>
          <p:nvPr>
            <p:ph type="body" sz="half" idx="2"/>
          </p:nvPr>
        </p:nvSpPr>
        <p:spPr>
          <a:xfrm>
            <a:off x="457200" y="1435100"/>
            <a:ext cx="2819400" cy="469106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a:buSzTx/>
            </a:pPr>
            <a:r>
              <a:rPr lang="es-US" altLang="en-US">
                <a:cs typeface="Arial" panose="020B0604020202020204" pitchFamily="34" charset="0"/>
                <a:sym typeface="Wingdings" panose="05000000000000000000" pitchFamily="2" charset="2"/>
              </a:rPr>
              <a:t>Los solicitantes y participantes activos del CSFP deben recibir una copia del Aviso por escrito de los derechos del beneficiario.</a:t>
            </a:r>
            <a:endParaRPr lang="es-US" altLang="en-US">
              <a:solidFill>
                <a:schemeClr val="tx1"/>
              </a:solidFill>
            </a:endParaRPr>
          </a:p>
          <a:p>
            <a:pPr>
              <a:buSzTx/>
            </a:pPr>
            <a:endParaRPr lang="es-US" altLang="en-US">
              <a:solidFill>
                <a:schemeClr val="tx1"/>
              </a:solidFill>
            </a:endParaRPr>
          </a:p>
          <a:p>
            <a:pPr>
              <a:buSzTx/>
            </a:pPr>
            <a:r>
              <a:rPr lang="es-US" altLang="en-US">
                <a:cs typeface="Arial" panose="020B0604020202020204" pitchFamily="34" charset="0"/>
                <a:sym typeface="Wingdings" panose="05000000000000000000" pitchFamily="2" charset="2"/>
              </a:rPr>
              <a:t>El Aviso por escrito puede darse a los solicitantes incluyéndolo en el formulario de admisión del CSFP, </a:t>
            </a:r>
            <a:br>
              <a:rPr lang="es-US" altLang="en-US">
                <a:cs typeface="Arial" panose="020B0604020202020204" pitchFamily="34" charset="0"/>
                <a:sym typeface="Wingdings" panose="05000000000000000000" pitchFamily="2" charset="2"/>
              </a:rPr>
            </a:br>
            <a:r>
              <a:rPr lang="es-US" altLang="en-US">
                <a:cs typeface="Arial" panose="020B0604020202020204" pitchFamily="34" charset="0"/>
                <a:sym typeface="Wingdings" panose="05000000000000000000" pitchFamily="2" charset="2"/>
              </a:rPr>
              <a:t>o entregándolo como un folleto por separado.</a:t>
            </a:r>
            <a:endParaRPr lang="es-US" altLang="en-US">
              <a:solidFill>
                <a:schemeClr val="tx1"/>
              </a:solidFill>
            </a:endParaRPr>
          </a:p>
          <a:p>
            <a:pPr>
              <a:buSzTx/>
            </a:pPr>
            <a:endParaRPr lang="es-US" altLang="en-US">
              <a:solidFill>
                <a:schemeClr val="tx1"/>
              </a:solidFill>
            </a:endParaRPr>
          </a:p>
          <a:p>
            <a:pPr>
              <a:buSzTx/>
            </a:pPr>
            <a:r>
              <a:rPr lang="es-US" altLang="en-US">
                <a:cs typeface="Arial" panose="020B0604020202020204" pitchFamily="34" charset="0"/>
                <a:sym typeface="Wingdings" panose="05000000000000000000" pitchFamily="2" charset="2"/>
              </a:rPr>
              <a:t>TODOS los centros de distribución del CSFP deben dar a los solicitantes y a los participantes activos el Aviso por escrito.</a:t>
            </a:r>
            <a:endParaRPr lang="es-US" altLang="en-US">
              <a:solidFill>
                <a:schemeClr val="tx1"/>
              </a:solidFill>
            </a:endParaRPr>
          </a:p>
        </p:txBody>
      </p:sp>
      <p:pic>
        <p:nvPicPr>
          <p:cNvPr id="69636" name="Content Placeholder 4">
            <a:extLst>
              <a:ext uri="{FF2B5EF4-FFF2-40B4-BE49-F238E27FC236}">
                <a16:creationId xmlns:a16="http://schemas.microsoft.com/office/drawing/2014/main" id="{568D4EF4-5CC2-222F-9B18-CC44FC4AFA06}"/>
              </a:ext>
            </a:extLst>
          </p:cNvPr>
          <p:cNvPicPr>
            <a:picLocks noGrp="1" noChangeAspect="1" noChangeArrowheads="1"/>
          </p:cNvPicPr>
          <p:nvPr>
            <p:ph idx="1"/>
          </p:nvPr>
        </p:nvPicPr>
        <p:blipFill>
          <a:blip r:embed="rId3" cstate="hqprint">
            <a:extLst>
              <a:ext uri="{28A0092B-C50C-407E-A947-70E740481C1C}">
                <a14:useLocalDpi xmlns:a14="http://schemas.microsoft.com/office/drawing/2010/main" val="0"/>
              </a:ext>
            </a:extLst>
          </a:blip>
          <a:srcRect/>
          <a:stretch>
            <a:fillRect/>
          </a:stretch>
        </p:blipFill>
        <p:spPr>
          <a:xfrm>
            <a:off x="4033838" y="312738"/>
            <a:ext cx="4194175" cy="5853112"/>
          </a:xfrm>
        </p:spPr>
      </p:pic>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a:extLst>
              <a:ext uri="{FF2B5EF4-FFF2-40B4-BE49-F238E27FC236}">
                <a16:creationId xmlns:a16="http://schemas.microsoft.com/office/drawing/2014/main" id="{8199F24F-0A5C-7608-4C27-09673C659F41}"/>
              </a:ext>
            </a:extLst>
          </p:cNvPr>
          <p:cNvSpPr>
            <a:spLocks noGrp="1"/>
          </p:cNvSpPr>
          <p:nvPr>
            <p:ph idx="1"/>
          </p:nvPr>
        </p:nvSpPr>
        <p:spPr>
          <a:xfrm>
            <a:off x="457200" y="1600200"/>
            <a:ext cx="7931150" cy="4983163"/>
          </a:xfrm>
          <a:ln cap="flat" algn="ctr">
            <a:miter lim="800000"/>
            <a:headEnd type="none" w="med" len="med"/>
            <a:tailEnd type="none" w="med" len="med"/>
          </a:ln>
        </p:spPr>
        <p:txBody>
          <a:bodyPr rtlCol="0">
            <a:noAutofit/>
          </a:bodyPr>
          <a:lstStyle/>
          <a:p>
            <a:pPr eaLnBrk="1" fontAlgn="auto" hangingPunct="1">
              <a:buSzTx/>
              <a:buFont typeface="Wingdings" pitchFamily="2" charset="2"/>
              <a:buChar char="v"/>
              <a:defRPr/>
            </a:pPr>
            <a:r>
              <a:rPr lang="es-us" altLang="en-US" sz="2300" dirty="0">
                <a:solidFill>
                  <a:schemeClr val="tx1"/>
                </a:solidFill>
                <a:latin typeface="Times New Roman" pitchFamily="18" charset="0"/>
                <a:ea typeface="+mn-ea" pitchFamily="18" charset="0"/>
                <a:cs typeface="Times New Roman" pitchFamily="18" charset="0"/>
              </a:rPr>
              <a:t>Las agencias receptoras deben obtener </a:t>
            </a:r>
            <a:r>
              <a:rPr lang="es-US" altLang="en-US" sz="2300" dirty="0">
                <a:solidFill>
                  <a:schemeClr val="tx1"/>
                </a:solidFill>
                <a:latin typeface="Times New Roman" pitchFamily="18" charset="0"/>
                <a:ea typeface="+mn-ea" pitchFamily="18" charset="0"/>
                <a:cs typeface="Times New Roman" pitchFamily="18" charset="0"/>
              </a:rPr>
              <a:t>los </a:t>
            </a:r>
            <a:r>
              <a:rPr lang="es-us" altLang="en-US" sz="2300" dirty="0">
                <a:solidFill>
                  <a:schemeClr val="tx1"/>
                </a:solidFill>
                <a:latin typeface="Times New Roman" pitchFamily="18" charset="0"/>
                <a:ea typeface="+mn-ea" pitchFamily="18" charset="0"/>
                <a:cs typeface="Times New Roman" pitchFamily="18" charset="0"/>
              </a:rPr>
              <a:t>datos </a:t>
            </a:r>
            <a:r>
              <a:rPr lang="es-US" altLang="en-US" sz="2300" dirty="0">
                <a:solidFill>
                  <a:schemeClr val="tx1"/>
                </a:solidFill>
                <a:latin typeface="Times New Roman" pitchFamily="18" charset="0"/>
                <a:ea typeface="+mn-ea" pitchFamily="18" charset="0"/>
                <a:cs typeface="Times New Roman" pitchFamily="18" charset="0"/>
              </a:rPr>
              <a:t>orígen étnico </a:t>
            </a:r>
            <a:r>
              <a:rPr lang="es-ES" altLang="en-US" sz="2300" dirty="0">
                <a:solidFill>
                  <a:schemeClr val="tx1"/>
                </a:solidFill>
                <a:latin typeface="Times New Roman" pitchFamily="18" charset="0"/>
                <a:ea typeface="+mn-ea" pitchFamily="18" charset="0"/>
                <a:cs typeface="Times New Roman" pitchFamily="18" charset="0"/>
              </a:rPr>
              <a:t>sobre los solicitantes y participantes en los programas del CSFP </a:t>
            </a:r>
            <a:r>
              <a:rPr lang="es-US" altLang="en-US" sz="2300" dirty="0">
                <a:solidFill>
                  <a:schemeClr val="tx1"/>
                </a:solidFill>
                <a:latin typeface="Times New Roman" pitchFamily="18" charset="0"/>
                <a:ea typeface="+mn-ea" pitchFamily="18" charset="0"/>
                <a:cs typeface="Times New Roman" pitchFamily="18" charset="0"/>
              </a:rPr>
              <a:t>categorizados por </a:t>
            </a:r>
            <a:r>
              <a:rPr lang="es-us" altLang="en-US" sz="2300" dirty="0">
                <a:solidFill>
                  <a:schemeClr val="tx1"/>
                </a:solidFill>
                <a:latin typeface="Times New Roman" pitchFamily="18" charset="0"/>
                <a:ea typeface="+mn-ea" pitchFamily="18" charset="0"/>
                <a:cs typeface="Times New Roman" pitchFamily="18" charset="0"/>
              </a:rPr>
              <a:t>raza y </a:t>
            </a:r>
            <a:r>
              <a:rPr lang="es-US" altLang="en-US" sz="2300" dirty="0">
                <a:solidFill>
                  <a:schemeClr val="tx1"/>
                </a:solidFill>
                <a:latin typeface="Times New Roman" pitchFamily="18" charset="0"/>
                <a:ea typeface="+mn-ea" pitchFamily="18" charset="0"/>
                <a:cs typeface="Times New Roman" pitchFamily="18" charset="0"/>
              </a:rPr>
              <a:t>orígen étnico</a:t>
            </a:r>
            <a:endParaRPr lang="es-us" altLang="en-US" sz="2300" dirty="0">
              <a:solidFill>
                <a:schemeClr val="tx1"/>
              </a:solidFill>
              <a:latin typeface="Times New Roman" pitchFamily="18" charset="0"/>
              <a:ea typeface="+mn-ea" pitchFamily="18" charset="0"/>
              <a:cs typeface="Times New Roman" pitchFamily="18" charset="0"/>
            </a:endParaRPr>
          </a:p>
          <a:p>
            <a:pPr eaLnBrk="1" fontAlgn="auto" hangingPunct="1">
              <a:buSzTx/>
              <a:buFont typeface="Wingdings" pitchFamily="2" charset="2"/>
              <a:buChar char="v"/>
              <a:defRPr/>
            </a:pPr>
            <a:r>
              <a:rPr lang="es-us" altLang="en-US" sz="2300" dirty="0">
                <a:solidFill>
                  <a:schemeClr val="tx1"/>
                </a:solidFill>
                <a:latin typeface="Times New Roman" pitchFamily="18" charset="0"/>
                <a:ea typeface="+mn-ea" pitchFamily="18" charset="0"/>
                <a:cs typeface="Times New Roman" pitchFamily="18" charset="0"/>
              </a:rPr>
              <a:t>La identificación propia o </a:t>
            </a:r>
            <a:r>
              <a:rPr lang="es-US" altLang="en-US" sz="2300" dirty="0">
                <a:solidFill>
                  <a:schemeClr val="tx1"/>
                </a:solidFill>
                <a:latin typeface="Times New Roman" pitchFamily="18" charset="0"/>
                <a:ea typeface="+mn-ea" pitchFamily="18" charset="0"/>
                <a:cs typeface="Times New Roman" pitchFamily="18" charset="0"/>
              </a:rPr>
              <a:t>declaración</a:t>
            </a:r>
            <a:r>
              <a:rPr lang="es-us" altLang="en-US" sz="2300" dirty="0">
                <a:solidFill>
                  <a:schemeClr val="tx1"/>
                </a:solidFill>
                <a:latin typeface="Times New Roman" pitchFamily="18" charset="0"/>
                <a:ea typeface="+mn-ea" pitchFamily="18" charset="0"/>
                <a:cs typeface="Times New Roman" pitchFamily="18" charset="0"/>
              </a:rPr>
              <a:t> propi</a:t>
            </a:r>
            <a:r>
              <a:rPr lang="es-US" altLang="en-US" sz="2300" dirty="0">
                <a:solidFill>
                  <a:schemeClr val="tx1"/>
                </a:solidFill>
                <a:latin typeface="Times New Roman" pitchFamily="18" charset="0"/>
                <a:ea typeface="+mn-ea" pitchFamily="18" charset="0"/>
                <a:cs typeface="Times New Roman" pitchFamily="18" charset="0"/>
              </a:rPr>
              <a:t>a</a:t>
            </a:r>
            <a:r>
              <a:rPr lang="es-us" altLang="en-US" sz="2300" dirty="0">
                <a:solidFill>
                  <a:schemeClr val="tx1"/>
                </a:solidFill>
                <a:latin typeface="Times New Roman" pitchFamily="18" charset="0"/>
                <a:ea typeface="+mn-ea" pitchFamily="18" charset="0"/>
                <a:cs typeface="Times New Roman" pitchFamily="18" charset="0"/>
              </a:rPr>
              <a:t> es el método preferido </a:t>
            </a:r>
            <a:r>
              <a:rPr lang="es-US" altLang="en-US" sz="2300" dirty="0">
                <a:solidFill>
                  <a:schemeClr val="tx1"/>
                </a:solidFill>
                <a:latin typeface="Times New Roman" pitchFamily="18" charset="0"/>
                <a:ea typeface="+mn-ea" pitchFamily="18" charset="0"/>
                <a:cs typeface="Times New Roman" pitchFamily="18" charset="0"/>
              </a:rPr>
              <a:t>de</a:t>
            </a:r>
            <a:r>
              <a:rPr lang="es-us" altLang="en-US" sz="2300" dirty="0">
                <a:solidFill>
                  <a:schemeClr val="tx1"/>
                </a:solidFill>
                <a:latin typeface="Times New Roman" pitchFamily="18" charset="0"/>
                <a:ea typeface="+mn-ea" pitchFamily="18" charset="0"/>
                <a:cs typeface="Times New Roman" pitchFamily="18" charset="0"/>
              </a:rPr>
              <a:t> obtener los datos</a:t>
            </a:r>
          </a:p>
          <a:p>
            <a:pPr lvl="1" eaLnBrk="1" fontAlgn="auto" hangingPunct="1">
              <a:buSzTx/>
              <a:buFont typeface="Arial" panose="020B0604020202020204" pitchFamily="34" charset="0"/>
              <a:buChar char="•"/>
              <a:defRPr/>
            </a:pPr>
            <a:r>
              <a:rPr lang="es-us" altLang="en-US" sz="1900" dirty="0">
                <a:solidFill>
                  <a:schemeClr val="tx1"/>
                </a:solidFill>
                <a:latin typeface="Times New Roman" pitchFamily="18" charset="0"/>
                <a:ea typeface="+mn-ea" pitchFamily="18" charset="0"/>
                <a:cs typeface="Times New Roman" pitchFamily="18" charset="0"/>
              </a:rPr>
              <a:t>Puede que los solicitantes de los programas no estén obligados a informar sobre </a:t>
            </a:r>
            <a:r>
              <a:rPr lang="es-US" altLang="en-US" sz="1900" dirty="0">
                <a:solidFill>
                  <a:schemeClr val="tx1"/>
                </a:solidFill>
                <a:latin typeface="Times New Roman" pitchFamily="18" charset="0"/>
                <a:ea typeface="+mn-ea" pitchFamily="18" charset="0"/>
                <a:cs typeface="Times New Roman" pitchFamily="18" charset="0"/>
              </a:rPr>
              <a:t>su orígen étnico y </a:t>
            </a:r>
            <a:r>
              <a:rPr lang="es-us" altLang="en-US" sz="1900" dirty="0">
                <a:solidFill>
                  <a:schemeClr val="tx1"/>
                </a:solidFill>
                <a:latin typeface="Times New Roman" pitchFamily="18" charset="0"/>
                <a:ea typeface="+mn-ea" pitchFamily="18" charset="0"/>
                <a:cs typeface="Times New Roman" pitchFamily="18" charset="0"/>
              </a:rPr>
              <a:t>raza</a:t>
            </a:r>
          </a:p>
          <a:p>
            <a:pPr eaLnBrk="1" fontAlgn="auto" hangingPunct="1">
              <a:buSzTx/>
              <a:buFont typeface="Wingdings" pitchFamily="2" charset="2"/>
              <a:buChar char="v"/>
              <a:defRPr/>
            </a:pPr>
            <a:r>
              <a:rPr lang="es-us" altLang="en-US" sz="2300" dirty="0">
                <a:solidFill>
                  <a:schemeClr val="tx1"/>
                </a:solidFill>
                <a:latin typeface="Times New Roman" pitchFamily="18" charset="0"/>
                <a:ea typeface="+mn-ea" pitchFamily="18" charset="0"/>
                <a:cs typeface="Times New Roman" pitchFamily="18" charset="0"/>
              </a:rPr>
              <a:t>Se usará la observación visual cuando el solicitante no se identifique por sí mismo</a:t>
            </a:r>
          </a:p>
          <a:p>
            <a:pPr lvl="1" eaLnBrk="1" fontAlgn="auto" hangingPunct="1">
              <a:buSzTx/>
              <a:buFont typeface="Arial" panose="020B0604020202020204" pitchFamily="34" charset="0"/>
              <a:buChar char="•"/>
              <a:defRPr/>
            </a:pPr>
            <a:r>
              <a:rPr lang="es-us" altLang="en-US" sz="1900" dirty="0">
                <a:solidFill>
                  <a:schemeClr val="tx1"/>
                </a:solidFill>
                <a:latin typeface="Times New Roman" pitchFamily="18" charset="0"/>
                <a:ea typeface="+mn-ea" pitchFamily="18" charset="0"/>
                <a:cs typeface="Times New Roman" pitchFamily="18" charset="0"/>
              </a:rPr>
              <a:t>Se informará al solicitante de que se hará y registrará </a:t>
            </a:r>
            <a:r>
              <a:rPr lang="es-US" altLang="en-US" sz="1900" dirty="0">
                <a:solidFill>
                  <a:schemeClr val="tx1"/>
                </a:solidFill>
                <a:latin typeface="Times New Roman" pitchFamily="18" charset="0"/>
                <a:ea typeface="+mn-ea" pitchFamily="18" charset="0"/>
                <a:cs typeface="Times New Roman" pitchFamily="18" charset="0"/>
              </a:rPr>
              <a:t>l</a:t>
            </a:r>
            <a:r>
              <a:rPr lang="es-us" altLang="en-US" sz="1900" dirty="0">
                <a:solidFill>
                  <a:schemeClr val="tx1"/>
                </a:solidFill>
                <a:latin typeface="Times New Roman" pitchFamily="18" charset="0"/>
                <a:ea typeface="+mn-ea" pitchFamily="18" charset="0"/>
                <a:cs typeface="Times New Roman" pitchFamily="18" charset="0"/>
              </a:rPr>
              <a:t>a identificación visual de su raza y </a:t>
            </a:r>
            <a:r>
              <a:rPr lang="es-US" altLang="en-US" sz="1900" dirty="0">
                <a:solidFill>
                  <a:schemeClr val="tx1"/>
                </a:solidFill>
                <a:latin typeface="Times New Roman" pitchFamily="18" charset="0"/>
                <a:ea typeface="+mn-ea" pitchFamily="18" charset="0"/>
                <a:cs typeface="Times New Roman" pitchFamily="18" charset="0"/>
              </a:rPr>
              <a:t>orígen étnico</a:t>
            </a:r>
            <a:endParaRPr lang="es-us" altLang="en-US" sz="1900" dirty="0">
              <a:solidFill>
                <a:schemeClr val="tx1"/>
              </a:solidFill>
              <a:latin typeface="Times New Roman" pitchFamily="18" charset="0"/>
              <a:ea typeface="+mn-ea" pitchFamily="18" charset="0"/>
              <a:cs typeface="Times New Roman" pitchFamily="18" charset="0"/>
            </a:endParaRPr>
          </a:p>
          <a:p>
            <a:pPr lvl="1" eaLnBrk="1" fontAlgn="auto" hangingPunct="1">
              <a:buSzTx/>
              <a:buFont typeface="Arial" panose="020B0604020202020204" pitchFamily="34" charset="0"/>
              <a:buChar char="•"/>
              <a:defRPr/>
            </a:pPr>
            <a:r>
              <a:rPr lang="es-us" altLang="en-US" sz="1900" dirty="0">
                <a:solidFill>
                  <a:schemeClr val="tx1"/>
                </a:solidFill>
                <a:latin typeface="Times New Roman" pitchFamily="18" charset="0"/>
                <a:ea typeface="+mn-ea" pitchFamily="18" charset="0"/>
                <a:cs typeface="Times New Roman" pitchFamily="18" charset="0"/>
              </a:rPr>
              <a:t>El recopilador de datos no podrá adivinar, cambiar o cuestionar </a:t>
            </a:r>
            <a:br>
              <a:rPr lang="es-us" altLang="en-US" sz="1900" dirty="0">
                <a:solidFill>
                  <a:schemeClr val="tx1"/>
                </a:solidFill>
                <a:latin typeface="Times New Roman" pitchFamily="18" charset="0"/>
                <a:ea typeface="+mn-ea" pitchFamily="18" charset="0"/>
                <a:cs typeface="Times New Roman" pitchFamily="18" charset="0"/>
              </a:rPr>
            </a:br>
            <a:r>
              <a:rPr lang="es-us" altLang="en-US" sz="1900" dirty="0">
                <a:solidFill>
                  <a:schemeClr val="tx1"/>
                </a:solidFill>
                <a:latin typeface="Times New Roman" pitchFamily="18" charset="0"/>
                <a:ea typeface="+mn-ea" pitchFamily="18" charset="0"/>
                <a:cs typeface="Times New Roman" pitchFamily="18" charset="0"/>
              </a:rPr>
              <a:t>una declaración personal</a:t>
            </a:r>
            <a:r>
              <a:rPr lang="es-US" altLang="en-US" sz="1900" dirty="0">
                <a:solidFill>
                  <a:schemeClr val="tx1"/>
                </a:solidFill>
                <a:latin typeface="Times New Roman" pitchFamily="18" charset="0"/>
                <a:ea typeface="+mn-ea" pitchFamily="18" charset="0"/>
                <a:cs typeface="Times New Roman" pitchFamily="18" charset="0"/>
              </a:rPr>
              <a:t>,</a:t>
            </a:r>
            <a:r>
              <a:rPr lang="es-us" altLang="en-US" sz="1900" dirty="0">
                <a:solidFill>
                  <a:schemeClr val="tx1"/>
                </a:solidFill>
                <a:latin typeface="Times New Roman" pitchFamily="18" charset="0"/>
                <a:ea typeface="+mn-ea" pitchFamily="18" charset="0"/>
                <a:cs typeface="Times New Roman" pitchFamily="18" charset="0"/>
              </a:rPr>
              <a:t> a menos que dichas declaraciones sean </a:t>
            </a:r>
            <a:r>
              <a:rPr lang="es-US" altLang="en-US" sz="1900" dirty="0">
                <a:solidFill>
                  <a:schemeClr val="tx1"/>
                </a:solidFill>
                <a:latin typeface="Times New Roman" pitchFamily="18" charset="0"/>
                <a:ea typeface="+mn-ea" pitchFamily="18" charset="0"/>
                <a:cs typeface="Times New Roman" pitchFamily="18" charset="0"/>
              </a:rPr>
              <a:t>obviamente</a:t>
            </a:r>
            <a:r>
              <a:rPr lang="es-us" altLang="en-US" sz="1900" dirty="0">
                <a:solidFill>
                  <a:schemeClr val="tx1"/>
                </a:solidFill>
                <a:latin typeface="Times New Roman" pitchFamily="18" charset="0"/>
                <a:ea typeface="+mn-ea" pitchFamily="18" charset="0"/>
                <a:cs typeface="Times New Roman" pitchFamily="18" charset="0"/>
              </a:rPr>
              <a:t> falsas</a:t>
            </a:r>
          </a:p>
        </p:txBody>
      </p:sp>
      <p:sp>
        <p:nvSpPr>
          <p:cNvPr id="71683" name="Title 1">
            <a:extLst>
              <a:ext uri="{FF2B5EF4-FFF2-40B4-BE49-F238E27FC236}">
                <a16:creationId xmlns:a16="http://schemas.microsoft.com/office/drawing/2014/main" id="{FF6E60C4-F15F-F2B2-12A1-DA884B84D4F1}"/>
              </a:ext>
            </a:extLst>
          </p:cNvPr>
          <p:cNvSpPr>
            <a:spLocks noGrp="1" noChangeArrowheads="1"/>
          </p:cNvSpPr>
          <p:nvPr>
            <p:ph type="title"/>
          </p:nvPr>
        </p:nvSpPr>
        <p:spPr>
          <a:xfrm>
            <a:off x="0" y="269875"/>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600">
                <a:latin typeface="Times New Roman" panose="02020603050405020304" pitchFamily="18" charset="0"/>
                <a:cs typeface="Times New Roman" panose="02020603050405020304" pitchFamily="18" charset="0"/>
              </a:rPr>
              <a:t>Recopilación e informe de los datos de los participantes en el CSFP</a:t>
            </a:r>
            <a:endParaRPr lang="es-US" altLang="en-US" sz="46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37ECAB15-D0AF-9F04-3BB5-2DAE7B3FCD15}"/>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¿Qué es el CSFP?</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18435" name="Content Placeholder 2">
            <a:extLst>
              <a:ext uri="{FF2B5EF4-FFF2-40B4-BE49-F238E27FC236}">
                <a16:creationId xmlns:a16="http://schemas.microsoft.com/office/drawing/2014/main" id="{6A9E7B1A-9A6E-CBF6-03DA-128532AD7A3B}"/>
              </a:ext>
            </a:extLst>
          </p:cNvPr>
          <p:cNvSpPr>
            <a:spLocks noGrp="1" noChangeArrowheads="1"/>
          </p:cNvSpPr>
          <p:nvPr>
            <p:ph idx="1"/>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2500">
                <a:latin typeface="Times New Roman" panose="02020603050405020304" pitchFamily="18" charset="0"/>
                <a:cs typeface="Times New Roman" panose="02020603050405020304" pitchFamily="18" charset="0"/>
              </a:rPr>
              <a:t>El Programa Suplementario de Productos Básicos trabaja para mejorar la salud de los adultos mayores de por lo menos 60 años, complementando su dieta con comida básica y nutritiva del USDA.</a:t>
            </a:r>
            <a:r>
              <a:rPr lang="zh-CN" altLang="en-US" sz="2500">
                <a:latin typeface="Times New Roman" panose="02020603050405020304" pitchFamily="18" charset="0"/>
                <a:ea typeface="宋体" panose="02010600030101010101" pitchFamily="2" charset="-122"/>
                <a:cs typeface="Times New Roman" panose="02020603050405020304" pitchFamily="18" charset="0"/>
              </a:rPr>
              <a:t> </a:t>
            </a:r>
            <a:endParaRPr lang="es-US" altLang="en-US" sz="25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eaLnBrk="1" hangingPunct="1">
              <a:buSzTx/>
              <a:buFont typeface="Wingdings" panose="05000000000000000000" pitchFamily="2" charset="2"/>
              <a:buChar char="v"/>
            </a:pPr>
            <a:r>
              <a:rPr lang="es-US" altLang="en-US" sz="2500">
                <a:latin typeface="Times New Roman" panose="02020603050405020304" pitchFamily="18" charset="0"/>
                <a:cs typeface="Times New Roman" panose="02020603050405020304" pitchFamily="18" charset="0"/>
              </a:rPr>
              <a:t>Según el CSFP, el USDA compra los alimentos y los pone </a:t>
            </a:r>
            <a:br>
              <a:rPr lang="es-US" altLang="en-US" sz="2500">
                <a:latin typeface="Times New Roman" panose="02020603050405020304" pitchFamily="18" charset="0"/>
                <a:cs typeface="Times New Roman" panose="02020603050405020304" pitchFamily="18" charset="0"/>
              </a:rPr>
            </a:br>
            <a:r>
              <a:rPr lang="es-US" altLang="en-US" sz="2500">
                <a:latin typeface="Times New Roman" panose="02020603050405020304" pitchFamily="18" charset="0"/>
                <a:cs typeface="Times New Roman" panose="02020603050405020304" pitchFamily="18" charset="0"/>
              </a:rPr>
              <a:t>a disposición de los estados, junto con fondos para los costos administrativos.</a:t>
            </a:r>
            <a:endParaRPr lang="es-US" altLang="en-US" sz="250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2500">
                <a:latin typeface="Times New Roman" panose="02020603050405020304" pitchFamily="18" charset="0"/>
                <a:cs typeface="Times New Roman" panose="02020603050405020304" pitchFamily="18" charset="0"/>
              </a:rPr>
              <a:t>Luego los estados almacenan los alimentos y los distribuyen a agencias locales públicas y privadas sin fines de lucro.</a:t>
            </a:r>
            <a:endParaRPr lang="es-US" altLang="en-US" sz="25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a:extLst>
              <a:ext uri="{FF2B5EF4-FFF2-40B4-BE49-F238E27FC236}">
                <a16:creationId xmlns:a16="http://schemas.microsoft.com/office/drawing/2014/main" id="{8699C497-D6AE-D07D-CD69-899DEB82BD51}"/>
              </a:ext>
            </a:extLst>
          </p:cNvPr>
          <p:cNvSpPr>
            <a:spLocks noGrp="1" noChangeArrowheads="1"/>
          </p:cNvSpPr>
          <p:nvPr>
            <p:ph type="title"/>
          </p:nvPr>
        </p:nvSpPr>
        <p:spPr>
          <a:xfrm>
            <a:off x="0" y="269875"/>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600">
                <a:latin typeface="Times New Roman" panose="02020603050405020304" pitchFamily="18" charset="0"/>
                <a:cs typeface="Times New Roman" panose="02020603050405020304" pitchFamily="18" charset="0"/>
              </a:rPr>
              <a:t>Recopilación e informe de los datos de los participantes en el CSFP</a:t>
            </a:r>
            <a:endParaRPr lang="es-US" altLang="en-US" sz="46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73731" name="Content Placeholder 2">
            <a:extLst>
              <a:ext uri="{FF2B5EF4-FFF2-40B4-BE49-F238E27FC236}">
                <a16:creationId xmlns:a16="http://schemas.microsoft.com/office/drawing/2014/main" id="{A4A948C0-145E-6B18-9CF0-21263743A1C7}"/>
              </a:ext>
            </a:extLst>
          </p:cNvPr>
          <p:cNvSpPr>
            <a:spLocks noGrp="1" noChangeArrowheads="1"/>
          </p:cNvSpPr>
          <p:nvPr>
            <p:ph idx="1"/>
          </p:nvPr>
        </p:nvSpPr>
        <p:spPr>
          <a:xfrm>
            <a:off x="457200" y="1752600"/>
            <a:ext cx="8229600" cy="48768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0" indent="0" eaLnBrk="1" hangingPunct="1">
              <a:buSzTx/>
              <a:buFont typeface="Arial" panose="020B0604020202020204" pitchFamily="34" charset="0"/>
              <a:buNone/>
            </a:pPr>
            <a:r>
              <a:rPr lang="es-US" altLang="en-US" sz="2400" dirty="0">
                <a:solidFill>
                  <a:schemeClr val="tx1"/>
                </a:solidFill>
                <a:latin typeface="Times New Roman" panose="02020603050405020304" pitchFamily="18" charset="0"/>
                <a:cs typeface="Times New Roman" panose="02020603050405020304" pitchFamily="18" charset="0"/>
              </a:rPr>
              <a:t>Para los programas CSFP se debe usar un formato de </a:t>
            </a:r>
            <a:r>
              <a:rPr lang="es-US" altLang="en-US" sz="2400" u="sng" dirty="0">
                <a:solidFill>
                  <a:schemeClr val="tx1"/>
                </a:solidFill>
                <a:latin typeface="Times New Roman" panose="02020603050405020304" pitchFamily="18" charset="0"/>
                <a:cs typeface="Times New Roman" panose="02020603050405020304" pitchFamily="18" charset="0"/>
              </a:rPr>
              <a:t>dos preguntas</a:t>
            </a:r>
            <a:r>
              <a:rPr lang="es-US" altLang="en-US" sz="2400" dirty="0">
                <a:solidFill>
                  <a:schemeClr val="tx1"/>
                </a:solidFill>
                <a:latin typeface="Times New Roman" panose="02020603050405020304" pitchFamily="18" charset="0"/>
                <a:cs typeface="Times New Roman" panose="02020603050405020304" pitchFamily="18" charset="0"/>
              </a:rPr>
              <a:t> para las categorías raciales y étnicas:</a:t>
            </a:r>
          </a:p>
          <a:p>
            <a:pPr marL="0" indent="0" eaLnBrk="1" hangingPunct="1">
              <a:buSzTx/>
              <a:buFont typeface="Arial" panose="020B0604020202020204" pitchFamily="34" charset="0"/>
              <a:buNone/>
            </a:pPr>
            <a:endParaRPr lang="es-US" altLang="en-US" sz="2400" dirty="0">
              <a:solidFill>
                <a:schemeClr val="tx1"/>
              </a:solidFill>
              <a:latin typeface="Times New Roman" panose="02020603050405020304" pitchFamily="18" charset="0"/>
              <a:cs typeface="Times New Roman" panose="02020603050405020304" pitchFamily="18" charset="0"/>
            </a:endParaRPr>
          </a:p>
          <a:p>
            <a:pPr marL="0" indent="0" eaLnBrk="1" hangingPunct="1">
              <a:buSzTx/>
              <a:buFont typeface="Wingdings" panose="05000000000000000000" pitchFamily="2" charset="2"/>
              <a:buChar char="v"/>
            </a:pPr>
            <a:r>
              <a:rPr lang="es-US" altLang="en-US" sz="2400" dirty="0">
                <a:solidFill>
                  <a:schemeClr val="tx1"/>
                </a:solidFill>
                <a:latin typeface="Times New Roman" panose="02020603050405020304" pitchFamily="18" charset="0"/>
                <a:cs typeface="Times New Roman" panose="02020603050405020304" pitchFamily="18" charset="0"/>
              </a:rPr>
              <a:t>Etnicidad: debe preguntar primero</a:t>
            </a:r>
          </a:p>
          <a:p>
            <a:pPr lvl="1" eaLnBrk="1" hangingPunct="1">
              <a:buSzTx/>
              <a:buFont typeface="Arial" panose="020B0604020202020204" pitchFamily="34" charset="0"/>
              <a:buChar char="•"/>
            </a:pPr>
            <a:r>
              <a:rPr lang="es-US" altLang="en-US" sz="2000" dirty="0">
                <a:solidFill>
                  <a:schemeClr val="tx1"/>
                </a:solidFill>
                <a:latin typeface="Times New Roman" panose="02020603050405020304" pitchFamily="18" charset="0"/>
                <a:cs typeface="Times New Roman" panose="02020603050405020304" pitchFamily="18" charset="0"/>
              </a:rPr>
              <a:t>Hispano o latino</a:t>
            </a:r>
          </a:p>
          <a:p>
            <a:pPr lvl="1" eaLnBrk="1" hangingPunct="1">
              <a:buSzTx/>
              <a:buFont typeface="Arial" panose="020B0604020202020204" pitchFamily="34" charset="0"/>
              <a:buChar char="•"/>
            </a:pPr>
            <a:r>
              <a:rPr lang="es-US" altLang="en-US" sz="2000" dirty="0">
                <a:solidFill>
                  <a:schemeClr val="tx1"/>
                </a:solidFill>
                <a:latin typeface="Times New Roman" panose="02020603050405020304" pitchFamily="18" charset="0"/>
                <a:cs typeface="Times New Roman" panose="02020603050405020304" pitchFamily="18" charset="0"/>
              </a:rPr>
              <a:t>No hispano o latino</a:t>
            </a:r>
          </a:p>
          <a:p>
            <a:pPr marL="0" indent="0" eaLnBrk="1" hangingPunct="1">
              <a:buSzTx/>
              <a:buFont typeface="Wingdings" panose="05000000000000000000" pitchFamily="2" charset="2"/>
              <a:buChar char="v"/>
            </a:pPr>
            <a:r>
              <a:rPr lang="es-US" altLang="en-US" sz="2400" dirty="0">
                <a:solidFill>
                  <a:schemeClr val="tx1"/>
                </a:solidFill>
                <a:latin typeface="Times New Roman" panose="02020603050405020304" pitchFamily="18" charset="0"/>
                <a:cs typeface="Times New Roman" panose="02020603050405020304" pitchFamily="18" charset="0"/>
              </a:rPr>
              <a:t>Raza (las instrucciones deben especificar “marque una o más”)</a:t>
            </a:r>
          </a:p>
          <a:p>
            <a:pPr lvl="1" eaLnBrk="1" hangingPunct="1">
              <a:buSzTx/>
              <a:buFont typeface="Arial" panose="020B0604020202020204" pitchFamily="34" charset="0"/>
              <a:buChar char="•"/>
            </a:pPr>
            <a:r>
              <a:rPr lang="es-US" altLang="en-US" sz="2000" dirty="0">
                <a:solidFill>
                  <a:schemeClr val="tx1"/>
                </a:solidFill>
                <a:latin typeface="Times New Roman" panose="02020603050405020304" pitchFamily="18" charset="0"/>
                <a:cs typeface="Times New Roman" panose="02020603050405020304" pitchFamily="18" charset="0"/>
              </a:rPr>
              <a:t>Indio americano o nativo de Alaska</a:t>
            </a:r>
          </a:p>
          <a:p>
            <a:pPr lvl="1" eaLnBrk="1" hangingPunct="1">
              <a:buSzTx/>
              <a:buFont typeface="Arial" panose="020B0604020202020204" pitchFamily="34" charset="0"/>
              <a:buChar char="•"/>
            </a:pPr>
            <a:r>
              <a:rPr lang="es-US" altLang="en-US" sz="2000" dirty="0">
                <a:solidFill>
                  <a:schemeClr val="tx1"/>
                </a:solidFill>
                <a:latin typeface="Times New Roman" panose="02020603050405020304" pitchFamily="18" charset="0"/>
                <a:cs typeface="Times New Roman" panose="02020603050405020304" pitchFamily="18" charset="0"/>
              </a:rPr>
              <a:t>Asiático</a:t>
            </a:r>
          </a:p>
          <a:p>
            <a:pPr lvl="1" eaLnBrk="1" hangingPunct="1">
              <a:buSzTx/>
              <a:buFont typeface="Arial" panose="020B0604020202020204" pitchFamily="34" charset="0"/>
              <a:buChar char="•"/>
            </a:pPr>
            <a:r>
              <a:rPr lang="es-US" altLang="en-US" sz="2000" dirty="0">
                <a:solidFill>
                  <a:schemeClr val="tx1"/>
                </a:solidFill>
                <a:latin typeface="Times New Roman" panose="02020603050405020304" pitchFamily="18" charset="0"/>
                <a:cs typeface="Times New Roman" panose="02020603050405020304" pitchFamily="18" charset="0"/>
              </a:rPr>
              <a:t>Negro o afroamericano</a:t>
            </a:r>
          </a:p>
          <a:p>
            <a:pPr lvl="1" eaLnBrk="1" hangingPunct="1">
              <a:buSzTx/>
              <a:buFont typeface="Arial" panose="020B0604020202020204" pitchFamily="34" charset="0"/>
              <a:buChar char="•"/>
            </a:pPr>
            <a:r>
              <a:rPr lang="es-US" altLang="en-US" sz="2000" dirty="0">
                <a:solidFill>
                  <a:schemeClr val="tx1"/>
                </a:solidFill>
                <a:latin typeface="Times New Roman" panose="02020603050405020304" pitchFamily="18" charset="0"/>
                <a:cs typeface="Times New Roman" panose="02020603050405020304" pitchFamily="18" charset="0"/>
              </a:rPr>
              <a:t>Nativo de Hawái u </a:t>
            </a:r>
            <a:r>
              <a:rPr lang="es-US" altLang="en-US" sz="2000" u="sng" dirty="0">
                <a:solidFill>
                  <a:schemeClr val="tx1"/>
                </a:solidFill>
                <a:latin typeface="Times New Roman" panose="02020603050405020304" pitchFamily="18" charset="0"/>
                <a:cs typeface="Times New Roman" panose="02020603050405020304" pitchFamily="18" charset="0"/>
              </a:rPr>
              <a:t>otras</a:t>
            </a:r>
            <a:r>
              <a:rPr lang="es-US" altLang="en-US" sz="2000" dirty="0">
                <a:solidFill>
                  <a:schemeClr val="tx1"/>
                </a:solidFill>
                <a:latin typeface="Times New Roman" panose="02020603050405020304" pitchFamily="18" charset="0"/>
                <a:cs typeface="Times New Roman" panose="02020603050405020304" pitchFamily="18" charset="0"/>
              </a:rPr>
              <a:t> islas del Pacífico</a:t>
            </a:r>
          </a:p>
          <a:p>
            <a:pPr lvl="1" eaLnBrk="1" hangingPunct="1">
              <a:buSzTx/>
              <a:buFont typeface="Arial" panose="020B0604020202020204" pitchFamily="34" charset="0"/>
              <a:buChar char="•"/>
            </a:pPr>
            <a:r>
              <a:rPr lang="es-US" altLang="en-US" sz="2000" dirty="0">
                <a:solidFill>
                  <a:schemeClr val="tx1"/>
                </a:solidFill>
                <a:latin typeface="Times New Roman" panose="02020603050405020304" pitchFamily="18" charset="0"/>
                <a:cs typeface="Times New Roman" panose="02020603050405020304" pitchFamily="18" charset="0"/>
              </a:rPr>
              <a:t>Blanco o caucásico</a:t>
            </a:r>
          </a:p>
          <a:p>
            <a:pPr lvl="1" eaLnBrk="1" hangingPunct="1">
              <a:buSzTx/>
              <a:buFont typeface="Arial" panose="020B0604020202020204" pitchFamily="34" charset="0"/>
              <a:buNone/>
            </a:pPr>
            <a:endParaRPr lang="es-US" altLang="en-US" sz="2000" dirty="0">
              <a:solidFill>
                <a:schemeClr val="tx1"/>
              </a:solidFill>
              <a:cs typeface="Arial" panose="020B0604020202020204" pitchFamily="34" charset="0"/>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a:extLst>
              <a:ext uri="{FF2B5EF4-FFF2-40B4-BE49-F238E27FC236}">
                <a16:creationId xmlns:a16="http://schemas.microsoft.com/office/drawing/2014/main" id="{93320EB8-F970-16FB-FCBB-73A20BFBE4A0}"/>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Quejas</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75779" name="Content Placeholder 2">
            <a:extLst>
              <a:ext uri="{FF2B5EF4-FFF2-40B4-BE49-F238E27FC236}">
                <a16:creationId xmlns:a16="http://schemas.microsoft.com/office/drawing/2014/main" id="{C82C2F5B-374B-8702-92BC-D3CF3D5341A0}"/>
              </a:ext>
            </a:extLst>
          </p:cNvPr>
          <p:cNvSpPr>
            <a:spLocks noGrp="1" noChangeArrowheads="1"/>
          </p:cNvSpPr>
          <p:nvPr>
            <p:ph idx="1"/>
          </p:nvPr>
        </p:nvSpPr>
        <p:spPr>
          <a:xfrm>
            <a:off x="457200" y="1371600"/>
            <a:ext cx="8229600" cy="51054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2400">
                <a:latin typeface="Times New Roman" panose="02020603050405020304" pitchFamily="18" charset="0"/>
                <a:cs typeface="Times New Roman" panose="02020603050405020304" pitchFamily="18" charset="0"/>
              </a:rPr>
              <a:t>Las quejas pueden basarse en lo siguiente:</a:t>
            </a:r>
            <a:endParaRPr lang="es-US" altLang="en-US" sz="24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lvl="1" eaLnBrk="1" hangingPunct="1">
              <a:buSzTx/>
              <a:buFont typeface="Arial" panose="020B0604020202020204" pitchFamily="34" charset="0"/>
              <a:buChar char="•"/>
            </a:pPr>
            <a:r>
              <a:rPr lang="es-US" altLang="en-US" sz="2400">
                <a:latin typeface="Times New Roman" panose="02020603050405020304" pitchFamily="18" charset="0"/>
                <a:cs typeface="Times New Roman" panose="02020603050405020304" pitchFamily="18" charset="0"/>
              </a:rPr>
              <a:t>Raza</a:t>
            </a:r>
            <a:endParaRPr lang="es-US" altLang="en-US" sz="2400">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sz="2400">
                <a:latin typeface="Times New Roman" panose="02020603050405020304" pitchFamily="18" charset="0"/>
                <a:cs typeface="Times New Roman" panose="02020603050405020304" pitchFamily="18" charset="0"/>
              </a:rPr>
              <a:t>Color</a:t>
            </a:r>
            <a:endParaRPr lang="es-US" altLang="en-US" sz="2400">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sz="2400">
                <a:latin typeface="Times New Roman" panose="02020603050405020304" pitchFamily="18" charset="0"/>
                <a:cs typeface="Times New Roman" panose="02020603050405020304" pitchFamily="18" charset="0"/>
              </a:rPr>
              <a:t>Edad</a:t>
            </a:r>
            <a:endParaRPr lang="es-US" altLang="en-US" sz="2400">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sz="2400">
                <a:latin typeface="Times New Roman" panose="02020603050405020304" pitchFamily="18" charset="0"/>
                <a:cs typeface="Times New Roman" panose="02020603050405020304" pitchFamily="18" charset="0"/>
              </a:rPr>
              <a:t>Sexo (incluyendo identidad de género y orientación sexual)</a:t>
            </a:r>
            <a:endParaRPr lang="es-US" altLang="en-US" sz="2400">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sz="2400">
                <a:latin typeface="Times New Roman" panose="02020603050405020304" pitchFamily="18" charset="0"/>
                <a:cs typeface="Times New Roman" panose="02020603050405020304" pitchFamily="18" charset="0"/>
              </a:rPr>
              <a:t>País de origen</a:t>
            </a:r>
            <a:endParaRPr lang="es-US" altLang="en-US" sz="2400">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sz="2400">
                <a:latin typeface="Times New Roman" panose="02020603050405020304" pitchFamily="18" charset="0"/>
                <a:cs typeface="Times New Roman" panose="02020603050405020304" pitchFamily="18" charset="0"/>
              </a:rPr>
              <a:t>Discapacidad</a:t>
            </a:r>
            <a:endParaRPr lang="es-US" altLang="en-US" sz="240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2400">
                <a:latin typeface="Times New Roman" panose="02020603050405020304" pitchFamily="18" charset="0"/>
                <a:cs typeface="Times New Roman" panose="02020603050405020304" pitchFamily="18" charset="0"/>
              </a:rPr>
              <a:t>Las quejas pueden ser escritas o verbales</a:t>
            </a:r>
            <a:endParaRPr lang="es-US" altLang="en-US" sz="2400">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sz="2400">
                <a:latin typeface="Times New Roman" panose="02020603050405020304" pitchFamily="18" charset="0"/>
                <a:cs typeface="Times New Roman" panose="02020603050405020304" pitchFamily="18" charset="0"/>
              </a:rPr>
              <a:t>Las quejas pueden hacerse por teléfono, carta, correo electrónico, fax o cualquier otra forma de comunicación</a:t>
            </a:r>
            <a:endParaRPr lang="es-US" altLang="en-US" sz="2400">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sz="2400">
                <a:latin typeface="Times New Roman" panose="02020603050405020304" pitchFamily="18" charset="0"/>
                <a:cs typeface="Times New Roman" panose="02020603050405020304" pitchFamily="18" charset="0"/>
              </a:rPr>
              <a:t>En caso de recibir una queja verbal, el personal deberá anotar la información de la queja.</a:t>
            </a:r>
            <a:r>
              <a:rPr lang="zh-CN" altLang="en-US" sz="2400">
                <a:latin typeface="Times New Roman" panose="02020603050405020304" pitchFamily="18" charset="0"/>
                <a:ea typeface="宋体" panose="02010600030101010101" pitchFamily="2" charset="-122"/>
              </a:rPr>
              <a:t> </a:t>
            </a:r>
            <a:r>
              <a:rPr lang="en-US" altLang="zh-CN" sz="2400" i="1">
                <a:latin typeface="Times New Roman" panose="02020603050405020304" pitchFamily="18" charset="0"/>
                <a:ea typeface="宋体" panose="02010600030101010101" pitchFamily="2" charset="-122"/>
              </a:rPr>
              <a:t>¡</a:t>
            </a:r>
            <a:r>
              <a:rPr lang="es-US" altLang="en-US" sz="2400" b="1" i="1">
                <a:latin typeface="Times New Roman" panose="02020603050405020304" pitchFamily="18" charset="0"/>
                <a:cs typeface="Times New Roman" panose="02020603050405020304" pitchFamily="18" charset="0"/>
              </a:rPr>
              <a:t>Escuche cortésmente!</a:t>
            </a:r>
            <a:endParaRPr lang="es-US" altLang="en-US" b="1" i="1">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id="{6187F320-6D03-3706-94CD-82D0540A504C}"/>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Quejas</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77827" name="Content Placeholder 2">
            <a:extLst>
              <a:ext uri="{FF2B5EF4-FFF2-40B4-BE49-F238E27FC236}">
                <a16:creationId xmlns:a16="http://schemas.microsoft.com/office/drawing/2014/main" id="{9AB551BA-5BB9-998E-069D-C7254B000F26}"/>
              </a:ext>
            </a:extLst>
          </p:cNvPr>
          <p:cNvSpPr>
            <a:spLocks noGrp="1" noChangeArrowheads="1"/>
          </p:cNvSpPr>
          <p:nvPr>
            <p:ph idx="1"/>
          </p:nvPr>
        </p:nvSpPr>
        <p:spPr>
          <a:xfrm>
            <a:off x="457200" y="1600200"/>
            <a:ext cx="8229600" cy="498316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2700">
                <a:latin typeface="Times New Roman" panose="02020603050405020304" pitchFamily="18" charset="0"/>
                <a:cs typeface="Times New Roman" panose="02020603050405020304" pitchFamily="18" charset="0"/>
              </a:rPr>
              <a:t>Pueden ser anónimas</a:t>
            </a:r>
            <a:endParaRPr lang="es-US" altLang="en-US" sz="27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lvl="1" eaLnBrk="1" hangingPunct="1">
              <a:buSzTx/>
              <a:buFont typeface="Arial" panose="020B0604020202020204" pitchFamily="34" charset="0"/>
              <a:buChar char="•"/>
            </a:pPr>
            <a:r>
              <a:rPr lang="es-US" altLang="en-US" sz="2700">
                <a:latin typeface="Times New Roman" panose="02020603050405020304" pitchFamily="18" charset="0"/>
                <a:cs typeface="Times New Roman" panose="02020603050405020304" pitchFamily="18" charset="0"/>
              </a:rPr>
              <a:t>Las quejas anónimas deben manejarse como cualquier otra queja</a:t>
            </a:r>
            <a:endParaRPr lang="es-US" altLang="en-US" sz="270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2700">
                <a:latin typeface="Times New Roman" panose="02020603050405020304" pitchFamily="18" charset="0"/>
                <a:cs typeface="Times New Roman" panose="02020603050405020304" pitchFamily="18" charset="0"/>
              </a:rPr>
              <a:t>Pueden estar relacionadas con cualquier área de las operaciones de distribución de alimentos</a:t>
            </a:r>
            <a:endParaRPr lang="es-US" altLang="en-US" sz="2700">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sz="2700">
                <a:latin typeface="Times New Roman" panose="02020603050405020304" pitchFamily="18" charset="0"/>
                <a:cs typeface="Times New Roman" panose="02020603050405020304" pitchFamily="18" charset="0"/>
              </a:rPr>
              <a:t>Administración del programa, servicio de alimentos, voluntarios, trabajo, etc.</a:t>
            </a:r>
            <a:endParaRPr lang="es-US" altLang="en-US" sz="270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2700">
                <a:latin typeface="Times New Roman" panose="02020603050405020304" pitchFamily="18" charset="0"/>
                <a:cs typeface="Times New Roman" panose="02020603050405020304" pitchFamily="18" charset="0"/>
              </a:rPr>
              <a:t>Las quejas deben presentarse en un plazo de 180 días </a:t>
            </a:r>
            <a:br>
              <a:rPr lang="es-US" altLang="en-US" sz="2700">
                <a:latin typeface="Times New Roman" panose="02020603050405020304" pitchFamily="18" charset="0"/>
                <a:cs typeface="Times New Roman" panose="02020603050405020304" pitchFamily="18" charset="0"/>
              </a:rPr>
            </a:br>
            <a:r>
              <a:rPr lang="es-US" altLang="en-US" sz="2700">
                <a:latin typeface="Times New Roman" panose="02020603050405020304" pitchFamily="18" charset="0"/>
                <a:cs typeface="Times New Roman" panose="02020603050405020304" pitchFamily="18" charset="0"/>
              </a:rPr>
              <a:t>a partir de la presunta fecha de discriminación (deben respetarse los plazos), </a:t>
            </a:r>
            <a:r>
              <a:rPr lang="es-US" altLang="en-US" sz="2700" i="1">
                <a:latin typeface="Times New Roman" panose="02020603050405020304" pitchFamily="18" charset="0"/>
                <a:cs typeface="Times New Roman" panose="02020603050405020304" pitchFamily="18" charset="0"/>
              </a:rPr>
              <a:t>a menos</a:t>
            </a:r>
            <a:r>
              <a:rPr lang="es-US" altLang="en-US" sz="2700">
                <a:latin typeface="Times New Roman" panose="02020603050405020304" pitchFamily="18" charset="0"/>
                <a:cs typeface="Times New Roman" panose="02020603050405020304" pitchFamily="18" charset="0"/>
              </a:rPr>
              <a:t> que se trate de discriminación por edad, entonces son 30 días</a:t>
            </a:r>
            <a:endParaRPr lang="es-US" altLang="en-US" sz="27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id="{AFD2D489-9674-0798-2AD6-C057792B7191}"/>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Cómo presentar una queja</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79875" name="Content Placeholder 2">
            <a:extLst>
              <a:ext uri="{FF2B5EF4-FFF2-40B4-BE49-F238E27FC236}">
                <a16:creationId xmlns:a16="http://schemas.microsoft.com/office/drawing/2014/main" id="{024BD9D2-A682-D58A-0DC6-EFF1E8953425}"/>
              </a:ext>
            </a:extLst>
          </p:cNvPr>
          <p:cNvSpPr>
            <a:spLocks noGrp="1" noChangeArrowheads="1"/>
          </p:cNvSpPr>
          <p:nvPr>
            <p:ph idx="1"/>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lnSpc>
                <a:spcPct val="80000"/>
              </a:lnSpc>
              <a:buSzTx/>
              <a:buFont typeface="Wingdings" panose="05000000000000000000" pitchFamily="2" charset="2"/>
              <a:buChar char="v"/>
            </a:pPr>
            <a:r>
              <a:rPr lang="es-US" altLang="en-US" sz="2500" dirty="0">
                <a:solidFill>
                  <a:schemeClr val="tx1"/>
                </a:solidFill>
                <a:latin typeface="Times New Roman" panose="02020603050405020304" pitchFamily="18" charset="0"/>
                <a:cs typeface="Times New Roman" panose="02020603050405020304" pitchFamily="18" charset="0"/>
              </a:rPr>
              <a:t>Envíe la carta de queja a:</a:t>
            </a:r>
          </a:p>
          <a:p>
            <a:pPr eaLnBrk="1" hangingPunct="1">
              <a:lnSpc>
                <a:spcPct val="80000"/>
              </a:lnSpc>
              <a:buSzTx/>
              <a:buFont typeface="Arial" panose="020B0604020202020204" pitchFamily="34" charset="0"/>
              <a:buNone/>
            </a:pPr>
            <a:r>
              <a:rPr lang="es-US" altLang="en-US" sz="2500" dirty="0">
                <a:solidFill>
                  <a:schemeClr val="tx1"/>
                </a:solidFill>
                <a:latin typeface="Times New Roman" panose="02020603050405020304" pitchFamily="18" charset="0"/>
                <a:cs typeface="Times New Roman" panose="02020603050405020304" pitchFamily="18" charset="0"/>
              </a:rPr>
              <a:t>		USDA</a:t>
            </a:r>
          </a:p>
          <a:p>
            <a:pPr eaLnBrk="1" hangingPunct="1">
              <a:lnSpc>
                <a:spcPct val="80000"/>
              </a:lnSpc>
              <a:buSzTx/>
              <a:buFont typeface="Arial" panose="020B0604020202020204" pitchFamily="34" charset="0"/>
              <a:buNone/>
            </a:pPr>
            <a:r>
              <a:rPr lang="es-US" altLang="en-US" sz="2500" dirty="0">
                <a:solidFill>
                  <a:schemeClr val="tx1"/>
                </a:solidFill>
                <a:latin typeface="Times New Roman" panose="02020603050405020304" pitchFamily="18" charset="0"/>
                <a:cs typeface="Times New Roman" panose="02020603050405020304" pitchFamily="18" charset="0"/>
              </a:rPr>
              <a:t>		Director, Office of </a:t>
            </a:r>
            <a:r>
              <a:rPr lang="es-US" altLang="en-US" sz="2500" dirty="0" err="1">
                <a:solidFill>
                  <a:schemeClr val="tx1"/>
                </a:solidFill>
                <a:latin typeface="Times New Roman" panose="02020603050405020304" pitchFamily="18" charset="0"/>
                <a:cs typeface="Times New Roman" panose="02020603050405020304" pitchFamily="18" charset="0"/>
              </a:rPr>
              <a:t>Adjudication</a:t>
            </a:r>
            <a:endParaRPr lang="es-US" altLang="en-US" sz="2500" dirty="0">
              <a:solidFill>
                <a:schemeClr val="tx1"/>
              </a:solidFill>
              <a:latin typeface="Times New Roman" panose="02020603050405020304" pitchFamily="18" charset="0"/>
              <a:cs typeface="Times New Roman" panose="02020603050405020304" pitchFamily="18" charset="0"/>
            </a:endParaRPr>
          </a:p>
          <a:p>
            <a:pPr eaLnBrk="1" hangingPunct="1">
              <a:lnSpc>
                <a:spcPct val="80000"/>
              </a:lnSpc>
              <a:buSzTx/>
              <a:buFont typeface="Arial" panose="020B0604020202020204" pitchFamily="34" charset="0"/>
              <a:buNone/>
            </a:pPr>
            <a:r>
              <a:rPr lang="es-US" altLang="en-US" sz="2500" dirty="0">
                <a:solidFill>
                  <a:schemeClr val="tx1"/>
                </a:solidFill>
                <a:latin typeface="Times New Roman" panose="02020603050405020304" pitchFamily="18" charset="0"/>
                <a:cs typeface="Times New Roman" panose="02020603050405020304" pitchFamily="18" charset="0"/>
              </a:rPr>
              <a:t>		1400 Independence Avenue, SW</a:t>
            </a:r>
          </a:p>
          <a:p>
            <a:pPr eaLnBrk="1" hangingPunct="1">
              <a:lnSpc>
                <a:spcPct val="80000"/>
              </a:lnSpc>
              <a:buSzTx/>
              <a:buFont typeface="Arial" panose="020B0604020202020204" pitchFamily="34" charset="0"/>
              <a:buNone/>
            </a:pPr>
            <a:r>
              <a:rPr lang="es-US" altLang="en-US" sz="2500" dirty="0">
                <a:solidFill>
                  <a:schemeClr val="tx1"/>
                </a:solidFill>
                <a:latin typeface="Times New Roman" panose="02020603050405020304" pitchFamily="18" charset="0"/>
                <a:cs typeface="Times New Roman" panose="02020603050405020304" pitchFamily="18" charset="0"/>
              </a:rPr>
              <a:t>		Washington, DC 20250-9410</a:t>
            </a:r>
          </a:p>
          <a:p>
            <a:pPr eaLnBrk="1" hangingPunct="1">
              <a:lnSpc>
                <a:spcPct val="80000"/>
              </a:lnSpc>
              <a:buSzTx/>
              <a:buFont typeface="Arial" panose="020B0604020202020204" pitchFamily="34" charset="0"/>
              <a:buNone/>
            </a:pPr>
            <a:endParaRPr lang="es-US" altLang="en-US" sz="2500" dirty="0">
              <a:solidFill>
                <a:schemeClr val="tx1"/>
              </a:solidFill>
              <a:latin typeface="Times New Roman" panose="02020603050405020304" pitchFamily="18" charset="0"/>
              <a:cs typeface="Times New Roman" panose="02020603050405020304" pitchFamily="18" charset="0"/>
            </a:endParaRPr>
          </a:p>
          <a:p>
            <a:pPr eaLnBrk="1" hangingPunct="1">
              <a:lnSpc>
                <a:spcPct val="80000"/>
              </a:lnSpc>
              <a:buSzTx/>
              <a:buFont typeface="Wingdings" panose="05000000000000000000" pitchFamily="2" charset="2"/>
              <a:buChar char="v"/>
            </a:pPr>
            <a:r>
              <a:rPr lang="es-US" altLang="en-US" sz="2500" dirty="0">
                <a:solidFill>
                  <a:schemeClr val="tx1"/>
                </a:solidFill>
                <a:latin typeface="Times New Roman" panose="02020603050405020304" pitchFamily="18" charset="0"/>
                <a:cs typeface="Times New Roman" panose="02020603050405020304" pitchFamily="18" charset="0"/>
              </a:rPr>
              <a:t>Y a la Unidad de Distribución de Alimentos del OKDHS:</a:t>
            </a:r>
          </a:p>
          <a:p>
            <a:pPr eaLnBrk="1" hangingPunct="1">
              <a:lnSpc>
                <a:spcPct val="80000"/>
              </a:lnSpc>
              <a:buSzTx/>
              <a:buFont typeface="Arial" panose="020B0604020202020204" pitchFamily="34" charset="0"/>
              <a:buNone/>
            </a:pPr>
            <a:r>
              <a:rPr lang="es-US" altLang="en-US" sz="2500" dirty="0">
                <a:solidFill>
                  <a:schemeClr val="tx1"/>
                </a:solidFill>
                <a:latin typeface="Times New Roman" panose="02020603050405020304" pitchFamily="18" charset="0"/>
                <a:cs typeface="Times New Roman" panose="02020603050405020304" pitchFamily="18" charset="0"/>
              </a:rPr>
              <a:t>		AFS </a:t>
            </a:r>
            <a:r>
              <a:rPr lang="es-US" altLang="en-US" sz="2500" dirty="0" err="1">
                <a:solidFill>
                  <a:schemeClr val="tx1"/>
                </a:solidFill>
                <a:latin typeface="Times New Roman" panose="02020603050405020304" pitchFamily="18" charset="0"/>
                <a:cs typeface="Times New Roman" panose="02020603050405020304" pitchFamily="18" charset="0"/>
              </a:rPr>
              <a:t>Food</a:t>
            </a:r>
            <a:r>
              <a:rPr lang="es-US" altLang="en-US" sz="2500" dirty="0">
                <a:solidFill>
                  <a:schemeClr val="tx1"/>
                </a:solidFill>
                <a:latin typeface="Times New Roman" panose="02020603050405020304" pitchFamily="18" charset="0"/>
                <a:cs typeface="Times New Roman" panose="02020603050405020304" pitchFamily="18" charset="0"/>
              </a:rPr>
              <a:t> </a:t>
            </a:r>
            <a:r>
              <a:rPr lang="es-US" altLang="en-US" sz="2500" dirty="0" err="1">
                <a:solidFill>
                  <a:schemeClr val="tx1"/>
                </a:solidFill>
                <a:latin typeface="Times New Roman" panose="02020603050405020304" pitchFamily="18" charset="0"/>
                <a:cs typeface="Times New Roman" panose="02020603050405020304" pitchFamily="18" charset="0"/>
              </a:rPr>
              <a:t>Distribution</a:t>
            </a:r>
            <a:r>
              <a:rPr lang="es-US" altLang="en-US" sz="2500" dirty="0">
                <a:solidFill>
                  <a:schemeClr val="tx1"/>
                </a:solidFill>
                <a:latin typeface="Times New Roman" panose="02020603050405020304" pitchFamily="18" charset="0"/>
                <a:cs typeface="Times New Roman" panose="02020603050405020304" pitchFamily="18" charset="0"/>
              </a:rPr>
              <a:t> </a:t>
            </a:r>
            <a:r>
              <a:rPr lang="es-US" altLang="en-US" sz="2500" dirty="0" err="1">
                <a:solidFill>
                  <a:schemeClr val="tx1"/>
                </a:solidFill>
                <a:latin typeface="Times New Roman" panose="02020603050405020304" pitchFamily="18" charset="0"/>
                <a:cs typeface="Times New Roman" panose="02020603050405020304" pitchFamily="18" charset="0"/>
              </a:rPr>
              <a:t>Unit</a:t>
            </a:r>
            <a:endParaRPr lang="es-US" altLang="en-US" sz="2500" dirty="0">
              <a:solidFill>
                <a:schemeClr val="tx1"/>
              </a:solidFill>
              <a:latin typeface="Times New Roman" panose="02020603050405020304" pitchFamily="18" charset="0"/>
              <a:cs typeface="Times New Roman" panose="02020603050405020304" pitchFamily="18" charset="0"/>
            </a:endParaRPr>
          </a:p>
          <a:p>
            <a:pPr eaLnBrk="1" hangingPunct="1">
              <a:lnSpc>
                <a:spcPct val="80000"/>
              </a:lnSpc>
              <a:buSzTx/>
              <a:buFont typeface="Arial" panose="020B0604020202020204" pitchFamily="34" charset="0"/>
              <a:buNone/>
            </a:pPr>
            <a:r>
              <a:rPr lang="es-US" altLang="en-US" sz="2500" dirty="0">
                <a:solidFill>
                  <a:schemeClr val="tx1"/>
                </a:solidFill>
                <a:latin typeface="Times New Roman" panose="02020603050405020304" pitchFamily="18" charset="0"/>
                <a:cs typeface="Times New Roman" panose="02020603050405020304" pitchFamily="18" charset="0"/>
              </a:rPr>
              <a:t>		A la atención de: Civil </a:t>
            </a:r>
            <a:r>
              <a:rPr lang="es-US" altLang="en-US" sz="2500" dirty="0" err="1">
                <a:solidFill>
                  <a:schemeClr val="tx1"/>
                </a:solidFill>
                <a:latin typeface="Times New Roman" panose="02020603050405020304" pitchFamily="18" charset="0"/>
                <a:cs typeface="Times New Roman" panose="02020603050405020304" pitchFamily="18" charset="0"/>
              </a:rPr>
              <a:t>Rights</a:t>
            </a:r>
            <a:r>
              <a:rPr lang="es-US" altLang="en-US" sz="2500" dirty="0">
                <a:solidFill>
                  <a:schemeClr val="tx1"/>
                </a:solidFill>
                <a:latin typeface="Times New Roman" panose="02020603050405020304" pitchFamily="18" charset="0"/>
                <a:cs typeface="Times New Roman" panose="02020603050405020304" pitchFamily="18" charset="0"/>
              </a:rPr>
              <a:t> </a:t>
            </a:r>
            <a:r>
              <a:rPr lang="es-US" altLang="en-US" sz="2500" dirty="0" err="1">
                <a:solidFill>
                  <a:schemeClr val="tx1"/>
                </a:solidFill>
                <a:latin typeface="Times New Roman" panose="02020603050405020304" pitchFamily="18" charset="0"/>
                <a:cs typeface="Times New Roman" panose="02020603050405020304" pitchFamily="18" charset="0"/>
              </a:rPr>
              <a:t>Complaint</a:t>
            </a:r>
            <a:endParaRPr lang="es-US" altLang="en-US" sz="2500" dirty="0">
              <a:solidFill>
                <a:schemeClr val="tx1"/>
              </a:solidFill>
              <a:latin typeface="Times New Roman" panose="02020603050405020304" pitchFamily="18" charset="0"/>
              <a:cs typeface="Times New Roman" panose="02020603050405020304" pitchFamily="18" charset="0"/>
            </a:endParaRPr>
          </a:p>
          <a:p>
            <a:pPr eaLnBrk="1" hangingPunct="1">
              <a:lnSpc>
                <a:spcPct val="80000"/>
              </a:lnSpc>
              <a:buSzTx/>
              <a:buFont typeface="Arial" panose="020B0604020202020204" pitchFamily="34" charset="0"/>
              <a:buNone/>
            </a:pPr>
            <a:r>
              <a:rPr lang="es-US" altLang="en-US" sz="2500" dirty="0">
                <a:solidFill>
                  <a:schemeClr val="tx1"/>
                </a:solidFill>
                <a:latin typeface="Times New Roman" panose="02020603050405020304" pitchFamily="18" charset="0"/>
                <a:cs typeface="Times New Roman" panose="02020603050405020304" pitchFamily="18" charset="0"/>
              </a:rPr>
              <a:t>		PO Box 25352</a:t>
            </a:r>
          </a:p>
          <a:p>
            <a:pPr eaLnBrk="1" hangingPunct="1">
              <a:lnSpc>
                <a:spcPct val="80000"/>
              </a:lnSpc>
              <a:buSzTx/>
              <a:buFont typeface="Arial" panose="020B0604020202020204" pitchFamily="34" charset="0"/>
              <a:buNone/>
            </a:pPr>
            <a:r>
              <a:rPr lang="es-US" altLang="en-US" sz="2500" dirty="0">
                <a:solidFill>
                  <a:schemeClr val="tx1"/>
                </a:solidFill>
                <a:latin typeface="Times New Roman" panose="02020603050405020304" pitchFamily="18" charset="0"/>
                <a:cs typeface="Times New Roman" panose="02020603050405020304" pitchFamily="18" charset="0"/>
              </a:rPr>
              <a:t>		Oklahoma City, OK 73125-0352</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a:extLst>
              <a:ext uri="{FF2B5EF4-FFF2-40B4-BE49-F238E27FC236}">
                <a16:creationId xmlns:a16="http://schemas.microsoft.com/office/drawing/2014/main" id="{9C96CC1E-AA68-5270-E630-5EBB45372452}"/>
              </a:ext>
            </a:extLst>
          </p:cNvPr>
          <p:cNvSpPr>
            <a:spLocks noGrp="1" noChangeArrowheads="1"/>
          </p:cNvSpPr>
          <p:nvPr>
            <p:ph type="title"/>
          </p:nvPr>
        </p:nvSpPr>
        <p:spPr>
          <a:xfrm>
            <a:off x="457200" y="701675"/>
            <a:ext cx="82296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Consejos para presentar una queja</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81923" name="Content Placeholder 2">
            <a:extLst>
              <a:ext uri="{FF2B5EF4-FFF2-40B4-BE49-F238E27FC236}">
                <a16:creationId xmlns:a16="http://schemas.microsoft.com/office/drawing/2014/main" id="{6E658E14-92BD-1A4F-C6F0-BD3E6F016DD2}"/>
              </a:ext>
            </a:extLst>
          </p:cNvPr>
          <p:cNvSpPr>
            <a:spLocks noGrp="1" noChangeArrowheads="1"/>
          </p:cNvSpPr>
          <p:nvPr>
            <p:ph idx="1"/>
          </p:nvPr>
        </p:nvSpPr>
        <p:spPr>
          <a:xfrm>
            <a:off x="457200" y="2503488"/>
            <a:ext cx="8229600" cy="3228975"/>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a:latin typeface="Times New Roman" panose="02020603050405020304" pitchFamily="18" charset="0"/>
                <a:cs typeface="Times New Roman" panose="02020603050405020304" pitchFamily="18" charset="0"/>
              </a:rPr>
              <a:t>Nunca disuada a grupos o personas de presentar una queja o de denunciar una situación potencialmente discriminatoria</a:t>
            </a:r>
            <a:endParaRPr lang="es-US" altLang="en-US">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eaLnBrk="1" hangingPunct="1">
              <a:buSzTx/>
              <a:buFont typeface="Wingdings" panose="05000000000000000000" pitchFamily="2" charset="2"/>
              <a:buChar char="v"/>
            </a:pPr>
            <a:r>
              <a:rPr lang="es-US" altLang="en-US">
                <a:latin typeface="Times New Roman" panose="02020603050405020304" pitchFamily="18" charset="0"/>
                <a:cs typeface="Times New Roman" panose="02020603050405020304" pitchFamily="18" charset="0"/>
              </a:rPr>
              <a:t>Dé formularios para las quejas escritas</a:t>
            </a:r>
            <a:endParaRPr lang="es-US" altLang="en-US">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a:latin typeface="Times New Roman" panose="02020603050405020304" pitchFamily="18" charset="0"/>
                <a:cs typeface="Times New Roman" panose="02020603050405020304" pitchFamily="18" charset="0"/>
              </a:rPr>
              <a:t>Tome notas detalladas de las quejas verbales</a:t>
            </a:r>
            <a:endParaRPr lang="es-US" altLang="en-US">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a:extLst>
              <a:ext uri="{FF2B5EF4-FFF2-40B4-BE49-F238E27FC236}">
                <a16:creationId xmlns:a16="http://schemas.microsoft.com/office/drawing/2014/main" id="{ADA21DD4-0AC8-2A78-AD0D-0FB55FFF158A}"/>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Garantías</a:t>
            </a:r>
            <a:r>
              <a:rPr lang="es-US" altLang="en-US">
                <a:cs typeface="Arial" panose="020B0604020202020204" pitchFamily="34" charset="0"/>
                <a:sym typeface="Wingdings" panose="05000000000000000000" pitchFamily="2" charset="2"/>
              </a:rPr>
              <a:t> </a:t>
            </a:r>
            <a:endParaRPr lang="es-US" altLang="en-US">
              <a:solidFill>
                <a:schemeClr val="tx1"/>
              </a:solidFill>
              <a:cs typeface="Arial" panose="020B0604020202020204" pitchFamily="34" charset="0"/>
            </a:endParaRPr>
          </a:p>
        </p:txBody>
      </p:sp>
      <p:sp>
        <p:nvSpPr>
          <p:cNvPr id="83971" name="Content Placeholder 2">
            <a:extLst>
              <a:ext uri="{FF2B5EF4-FFF2-40B4-BE49-F238E27FC236}">
                <a16:creationId xmlns:a16="http://schemas.microsoft.com/office/drawing/2014/main" id="{D216B6B0-FEC5-4FE0-B720-B9577893A97A}"/>
              </a:ext>
            </a:extLst>
          </p:cNvPr>
          <p:cNvSpPr>
            <a:spLocks noGrp="1" noChangeArrowheads="1"/>
          </p:cNvSpPr>
          <p:nvPr>
            <p:ph idx="1"/>
          </p:nvPr>
        </p:nvSpPr>
        <p:spPr>
          <a:xfrm>
            <a:off x="457200" y="1600200"/>
            <a:ext cx="7931150" cy="452596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0" indent="0" eaLnBrk="1" hangingPunct="1">
              <a:buSzTx/>
              <a:buFont typeface="Arial" panose="020B0604020202020204" pitchFamily="34" charset="0"/>
              <a:buNone/>
            </a:pPr>
            <a:r>
              <a:rPr lang="es-US" altLang="en-US" sz="4000">
                <a:latin typeface="Times New Roman" panose="02020603050405020304" pitchFamily="18" charset="0"/>
                <a:cs typeface="Times New Roman" panose="02020603050405020304" pitchFamily="18" charset="0"/>
              </a:rPr>
              <a:t>Para poder calificar para la ayuda económica federal: en todos los acuerdos entre agencias debe incluirse una garantía por escrito de que el programa funcionará de forma no discriminatoria.</a:t>
            </a:r>
            <a:endParaRPr lang="es-US" altLang="en-US" sz="4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id="{F2588974-6A96-A910-580F-843BD2318683}"/>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5000">
                <a:latin typeface="Times New Roman" panose="02020603050405020304" pitchFamily="18" charset="0"/>
                <a:cs typeface="Times New Roman" panose="02020603050405020304" pitchFamily="18" charset="0"/>
              </a:rPr>
              <a:t>Evaluaciones de cumplimiento</a:t>
            </a:r>
            <a:endParaRPr lang="es-US" altLang="en-US" sz="5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38915" name="Content Placeholder 3">
            <a:extLst>
              <a:ext uri="{FF2B5EF4-FFF2-40B4-BE49-F238E27FC236}">
                <a16:creationId xmlns:a16="http://schemas.microsoft.com/office/drawing/2014/main" id="{54258A3B-ABA6-A69D-A596-4194D16C3C83}"/>
              </a:ext>
            </a:extLst>
          </p:cNvPr>
          <p:cNvSpPr>
            <a:spLocks noGrp="1"/>
          </p:cNvSpPr>
          <p:nvPr>
            <p:ph idx="1"/>
          </p:nvPr>
        </p:nvSpPr>
        <p:spPr>
          <a:xfrm>
            <a:off x="457200" y="1600200"/>
            <a:ext cx="8362950" cy="4525963"/>
          </a:xfrm>
          <a:ln cap="flat" algn="ctr">
            <a:miter lim="800000"/>
            <a:headEnd type="none" w="med" len="med"/>
            <a:tailEnd type="none" w="med" len="med"/>
          </a:ln>
        </p:spPr>
        <p:txBody>
          <a:bodyPr rtlCol="0">
            <a:noAutofit/>
          </a:bodyPr>
          <a:lstStyle/>
          <a:p>
            <a:pPr eaLnBrk="1" fontAlgn="auto" hangingPunct="1">
              <a:buSzTx/>
              <a:buFont typeface="Wingdings" pitchFamily="2" charset="2"/>
              <a:buChar char="v"/>
              <a:defRPr/>
            </a:pPr>
            <a:r>
              <a:rPr lang="es-us" altLang="en-US" sz="1900" dirty="0">
                <a:solidFill>
                  <a:schemeClr val="tx1"/>
                </a:solidFill>
                <a:latin typeface="Times New Roman" pitchFamily="18" charset="0"/>
                <a:ea typeface="+mn-ea" pitchFamily="18" charset="0"/>
                <a:cs typeface="Times New Roman" pitchFamily="18" charset="0"/>
              </a:rPr>
              <a:t>Los </a:t>
            </a:r>
            <a:r>
              <a:rPr lang="es-ES" altLang="en-US" sz="1900" dirty="0">
                <a:solidFill>
                  <a:schemeClr val="tx1"/>
                </a:solidFill>
                <a:latin typeface="Times New Roman" pitchFamily="18" charset="0"/>
                <a:ea typeface="+mn-ea" pitchFamily="18" charset="0"/>
                <a:cs typeface="Times New Roman" pitchFamily="18" charset="0"/>
              </a:rPr>
              <a:t>Servicios de Alimentos y Nutrición (FNS) del USDA evalúan habitualmente </a:t>
            </a:r>
            <a:r>
              <a:rPr lang="es-us" altLang="en-US" sz="1900" dirty="0">
                <a:solidFill>
                  <a:schemeClr val="tx1"/>
                </a:solidFill>
                <a:latin typeface="Times New Roman" pitchFamily="18" charset="0"/>
                <a:ea typeface="+mn-ea" pitchFamily="18" charset="0"/>
                <a:cs typeface="Times New Roman" pitchFamily="18" charset="0"/>
              </a:rPr>
              <a:t>los programas CSFP y TEFAP de Oklahoma a través del Proceso de Evaluación </a:t>
            </a:r>
            <a:r>
              <a:rPr lang="es-US" altLang="en-US" sz="1900" dirty="0">
                <a:solidFill>
                  <a:schemeClr val="tx1"/>
                </a:solidFill>
                <a:latin typeface="Times New Roman" pitchFamily="18" charset="0"/>
                <a:ea typeface="+mn-ea" pitchFamily="18" charset="0"/>
                <a:cs typeface="Times New Roman" pitchFamily="18" charset="0"/>
              </a:rPr>
              <a:t>del Manejo</a:t>
            </a:r>
            <a:r>
              <a:rPr lang="es-us" altLang="en-US" sz="1900" dirty="0">
                <a:solidFill>
                  <a:schemeClr val="tx1"/>
                </a:solidFill>
                <a:latin typeface="Times New Roman" pitchFamily="18" charset="0"/>
                <a:ea typeface="+mn-ea" pitchFamily="18" charset="0"/>
                <a:cs typeface="Times New Roman" pitchFamily="18" charset="0"/>
              </a:rPr>
              <a:t> (ME).</a:t>
            </a:r>
            <a:r>
              <a:rPr lang="es-US" altLang="en-US" sz="1900" dirty="0">
                <a:solidFill>
                  <a:schemeClr val="tx1"/>
                </a:solidFill>
                <a:latin typeface="Times New Roman" pitchFamily="18" charset="0"/>
                <a:ea typeface="+mn-ea" pitchFamily="18" charset="0"/>
                <a:cs typeface="Times New Roman" pitchFamily="18" charset="0"/>
              </a:rPr>
              <a:t> </a:t>
            </a:r>
            <a:r>
              <a:rPr lang="es-us" altLang="en-US" sz="1900" dirty="0">
                <a:solidFill>
                  <a:schemeClr val="tx1"/>
                </a:solidFill>
                <a:latin typeface="Times New Roman" pitchFamily="18" charset="0"/>
                <a:ea typeface="+mn-ea" pitchFamily="18" charset="0"/>
                <a:cs typeface="Times New Roman" pitchFamily="18" charset="0"/>
              </a:rPr>
              <a:t>A su vez, la agencia estatal </a:t>
            </a:r>
            <a:r>
              <a:rPr lang="es-US" altLang="en-US" sz="1900" dirty="0">
                <a:solidFill>
                  <a:schemeClr val="tx1"/>
                </a:solidFill>
                <a:latin typeface="Times New Roman" pitchFamily="18" charset="0"/>
                <a:ea typeface="+mn-ea" pitchFamily="18" charset="0"/>
                <a:cs typeface="Times New Roman" pitchFamily="18" charset="0"/>
              </a:rPr>
              <a:t>evalúa</a:t>
            </a:r>
            <a:r>
              <a:rPr lang="es-us" altLang="en-US" sz="1900" dirty="0">
                <a:solidFill>
                  <a:schemeClr val="tx1"/>
                </a:solidFill>
                <a:latin typeface="Times New Roman" pitchFamily="18" charset="0"/>
                <a:ea typeface="+mn-ea" pitchFamily="18" charset="0"/>
                <a:cs typeface="Times New Roman" pitchFamily="18" charset="0"/>
              </a:rPr>
              <a:t> a sus agencias locales, y las agencias locales </a:t>
            </a:r>
            <a:r>
              <a:rPr lang="es-US" altLang="en-US" sz="1900" dirty="0">
                <a:solidFill>
                  <a:schemeClr val="tx1"/>
                </a:solidFill>
                <a:latin typeface="Times New Roman" pitchFamily="18" charset="0"/>
                <a:ea typeface="+mn-ea" pitchFamily="18" charset="0"/>
                <a:cs typeface="Times New Roman" pitchFamily="18" charset="0"/>
              </a:rPr>
              <a:t>evalúan</a:t>
            </a:r>
            <a:r>
              <a:rPr lang="es-us" altLang="en-US" sz="1900" dirty="0">
                <a:solidFill>
                  <a:schemeClr val="tx1"/>
                </a:solidFill>
                <a:latin typeface="Times New Roman" pitchFamily="18" charset="0"/>
                <a:ea typeface="+mn-ea" pitchFamily="18" charset="0"/>
                <a:cs typeface="Times New Roman" pitchFamily="18" charset="0"/>
              </a:rPr>
              <a:t> a sus agencias subreceptoras.</a:t>
            </a:r>
          </a:p>
          <a:p>
            <a:pPr eaLnBrk="1" fontAlgn="auto" hangingPunct="1">
              <a:buSzTx/>
              <a:buFont typeface="Wingdings" pitchFamily="2" charset="2"/>
              <a:buChar char="v"/>
              <a:defRPr/>
            </a:pPr>
            <a:r>
              <a:rPr lang="es-us" altLang="en-US" sz="1900" dirty="0">
                <a:solidFill>
                  <a:schemeClr val="tx1"/>
                </a:solidFill>
                <a:latin typeface="Times New Roman" pitchFamily="18" charset="0"/>
                <a:ea typeface="+mn-ea" pitchFamily="18" charset="0"/>
                <a:cs typeface="Times New Roman" pitchFamily="18" charset="0"/>
              </a:rPr>
              <a:t>El personal de Derechos Civiles y del programa puede hacer estas </a:t>
            </a:r>
            <a:r>
              <a:rPr lang="es-US" altLang="en-US" sz="1900" dirty="0">
                <a:solidFill>
                  <a:schemeClr val="tx1"/>
                </a:solidFill>
                <a:latin typeface="Times New Roman" pitchFamily="18" charset="0"/>
                <a:ea typeface="+mn-ea" pitchFamily="18" charset="0"/>
                <a:cs typeface="Times New Roman" pitchFamily="18" charset="0"/>
              </a:rPr>
              <a:t>evaluaciones</a:t>
            </a:r>
            <a:r>
              <a:rPr lang="es-us" altLang="en-US" sz="1900" dirty="0">
                <a:solidFill>
                  <a:schemeClr val="tx1"/>
                </a:solidFill>
                <a:latin typeface="Times New Roman" pitchFamily="18" charset="0"/>
                <a:ea typeface="+mn-ea" pitchFamily="18" charset="0"/>
                <a:cs typeface="Times New Roman" pitchFamily="18" charset="0"/>
              </a:rPr>
              <a:t> de forma conjunta o independiente.</a:t>
            </a:r>
            <a:r>
              <a:rPr lang="es-US" altLang="en-US" sz="1900" dirty="0">
                <a:solidFill>
                  <a:schemeClr val="tx1"/>
                </a:solidFill>
                <a:latin typeface="Times New Roman" pitchFamily="18" charset="0"/>
                <a:ea typeface="+mn-ea" pitchFamily="18" charset="0"/>
                <a:cs typeface="Times New Roman" pitchFamily="18" charset="0"/>
              </a:rPr>
              <a:t> </a:t>
            </a:r>
            <a:r>
              <a:rPr lang="es-us" altLang="en-US" sz="1900" dirty="0">
                <a:solidFill>
                  <a:schemeClr val="tx1"/>
                </a:solidFill>
                <a:latin typeface="Times New Roman" pitchFamily="18" charset="0"/>
                <a:ea typeface="+mn-ea" pitchFamily="18" charset="0"/>
                <a:cs typeface="Times New Roman" pitchFamily="18" charset="0"/>
              </a:rPr>
              <a:t>La </a:t>
            </a:r>
            <a:r>
              <a:rPr lang="es-US" altLang="en-US" sz="1900" dirty="0">
                <a:solidFill>
                  <a:schemeClr val="tx1"/>
                </a:solidFill>
                <a:latin typeface="Times New Roman" pitchFamily="18" charset="0"/>
                <a:ea typeface="+mn-ea" pitchFamily="18" charset="0"/>
                <a:cs typeface="Times New Roman" pitchFamily="18" charset="0"/>
              </a:rPr>
              <a:t>evaluación</a:t>
            </a:r>
            <a:r>
              <a:rPr lang="es-us" altLang="en-US" sz="1900" dirty="0">
                <a:solidFill>
                  <a:schemeClr val="tx1"/>
                </a:solidFill>
                <a:latin typeface="Times New Roman" pitchFamily="18" charset="0"/>
                <a:ea typeface="+mn-ea" pitchFamily="18" charset="0"/>
                <a:cs typeface="Times New Roman" pitchFamily="18" charset="0"/>
              </a:rPr>
              <a:t> examina las actividades de las agencias estatales y locales, o de otros subreceptores para determinar que los programas y actividades de los FNS se estén administrando con los requisitos de los derechos civiles.</a:t>
            </a:r>
            <a:r>
              <a:rPr lang="es-US" altLang="en-US" sz="1900" dirty="0">
                <a:solidFill>
                  <a:schemeClr val="tx1"/>
                </a:solidFill>
                <a:latin typeface="Times New Roman" pitchFamily="18" charset="0"/>
                <a:ea typeface="+mn-ea" pitchFamily="18" charset="0"/>
                <a:cs typeface="Times New Roman" pitchFamily="18" charset="0"/>
              </a:rPr>
              <a:t> </a:t>
            </a:r>
            <a:r>
              <a:rPr lang="es-us" altLang="en-US" sz="1900" dirty="0">
                <a:solidFill>
                  <a:schemeClr val="tx1"/>
                </a:solidFill>
                <a:latin typeface="Times New Roman" pitchFamily="18" charset="0"/>
                <a:ea typeface="+mn-ea" pitchFamily="18" charset="0"/>
                <a:cs typeface="Times New Roman" pitchFamily="18" charset="0"/>
              </a:rPr>
              <a:t>La oficina que hace la </a:t>
            </a:r>
            <a:r>
              <a:rPr lang="es-US" altLang="en-US" sz="1900" dirty="0">
                <a:solidFill>
                  <a:schemeClr val="tx1"/>
                </a:solidFill>
                <a:latin typeface="Times New Roman" pitchFamily="18" charset="0"/>
                <a:ea typeface="+mn-ea" pitchFamily="18" charset="0"/>
                <a:cs typeface="Times New Roman" pitchFamily="18" charset="0"/>
              </a:rPr>
              <a:t>evaluación</a:t>
            </a:r>
            <a:r>
              <a:rPr lang="es-us" altLang="en-US" sz="1900" dirty="0">
                <a:solidFill>
                  <a:schemeClr val="tx1"/>
                </a:solidFill>
                <a:latin typeface="Times New Roman" pitchFamily="18" charset="0"/>
                <a:ea typeface="+mn-ea" pitchFamily="18" charset="0"/>
                <a:cs typeface="Times New Roman" pitchFamily="18" charset="0"/>
              </a:rPr>
              <a:t> debe informar a la entidad </a:t>
            </a:r>
            <a:r>
              <a:rPr lang="es-US" altLang="en-US" sz="1900" dirty="0">
                <a:solidFill>
                  <a:schemeClr val="tx1"/>
                </a:solidFill>
                <a:latin typeface="Times New Roman" pitchFamily="18" charset="0"/>
                <a:ea typeface="+mn-ea" pitchFamily="18" charset="0"/>
                <a:cs typeface="Times New Roman" pitchFamily="18" charset="0"/>
              </a:rPr>
              <a:t>evaluada</a:t>
            </a:r>
            <a:r>
              <a:rPr lang="es-us" altLang="en-US" sz="1900" dirty="0">
                <a:solidFill>
                  <a:schemeClr val="tx1"/>
                </a:solidFill>
                <a:latin typeface="Times New Roman" pitchFamily="18" charset="0"/>
                <a:ea typeface="+mn-ea" pitchFamily="18" charset="0"/>
                <a:cs typeface="Times New Roman" pitchFamily="18" charset="0"/>
              </a:rPr>
              <a:t>, por escrito, de las conclusiones y recomendaciones de la </a:t>
            </a:r>
            <a:r>
              <a:rPr lang="es-US" altLang="en-US" sz="1900" dirty="0">
                <a:solidFill>
                  <a:schemeClr val="tx1"/>
                </a:solidFill>
                <a:latin typeface="Times New Roman" pitchFamily="18" charset="0"/>
                <a:ea typeface="+mn-ea" pitchFamily="18" charset="0"/>
                <a:cs typeface="Times New Roman" pitchFamily="18" charset="0"/>
              </a:rPr>
              <a:t>evaluación</a:t>
            </a:r>
            <a:r>
              <a:rPr lang="es-us" altLang="en-US" sz="1900" dirty="0">
                <a:solidFill>
                  <a:schemeClr val="tx1"/>
                </a:solidFill>
                <a:latin typeface="Times New Roman" pitchFamily="18" charset="0"/>
                <a:ea typeface="+mn-ea" pitchFamily="18" charset="0"/>
                <a:cs typeface="Times New Roman" pitchFamily="18" charset="0"/>
              </a:rPr>
              <a:t>.</a:t>
            </a:r>
            <a:r>
              <a:rPr lang="es-US" altLang="en-US" sz="1900" dirty="0">
                <a:solidFill>
                  <a:schemeClr val="tx1"/>
                </a:solidFill>
                <a:latin typeface="Times New Roman" pitchFamily="18" charset="0"/>
                <a:ea typeface="+mn-ea" pitchFamily="18" charset="0"/>
                <a:cs typeface="Times New Roman" pitchFamily="18" charset="0"/>
              </a:rPr>
              <a:t> </a:t>
            </a:r>
            <a:endParaRPr lang="es-us" altLang="en-US" sz="1900" dirty="0">
              <a:solidFill>
                <a:schemeClr val="tx1"/>
              </a:solidFill>
              <a:latin typeface="Times New Roman" pitchFamily="18" charset="0"/>
              <a:ea typeface="+mn-ea" pitchFamily="18" charset="0"/>
              <a:cs typeface="Times New Roman" pitchFamily="18" charset="0"/>
            </a:endParaRPr>
          </a:p>
          <a:p>
            <a:pPr eaLnBrk="1" fontAlgn="auto" hangingPunct="1">
              <a:buSzTx/>
              <a:buFont typeface="Wingdings" pitchFamily="2" charset="2"/>
              <a:buChar char="v"/>
              <a:defRPr/>
            </a:pPr>
            <a:r>
              <a:rPr lang="es-us" altLang="en-US" sz="1900" dirty="0">
                <a:solidFill>
                  <a:schemeClr val="tx1"/>
                </a:solidFill>
                <a:latin typeface="Times New Roman" pitchFamily="18" charset="0"/>
                <a:ea typeface="+mn-ea" pitchFamily="18" charset="0"/>
                <a:cs typeface="Times New Roman" pitchFamily="18" charset="0"/>
              </a:rPr>
              <a:t>El </a:t>
            </a:r>
            <a:r>
              <a:rPr lang="es-US" altLang="en-US" sz="1900" dirty="0">
                <a:solidFill>
                  <a:schemeClr val="tx1"/>
                </a:solidFill>
                <a:latin typeface="Times New Roman" pitchFamily="18" charset="0"/>
                <a:ea typeface="+mn-ea" pitchFamily="18" charset="0"/>
                <a:cs typeface="Times New Roman" pitchFamily="18" charset="0"/>
              </a:rPr>
              <a:t>evaluador</a:t>
            </a:r>
            <a:r>
              <a:rPr lang="es-us" altLang="en-US" sz="1900" dirty="0">
                <a:solidFill>
                  <a:schemeClr val="tx1"/>
                </a:solidFill>
                <a:latin typeface="Times New Roman" pitchFamily="18" charset="0"/>
                <a:ea typeface="+mn-ea" pitchFamily="18" charset="0"/>
                <a:cs typeface="Times New Roman" pitchFamily="18" charset="0"/>
              </a:rPr>
              <a:t> debe dar un informe por escrito a la entidad </a:t>
            </a:r>
            <a:r>
              <a:rPr lang="es-US" altLang="en-US" sz="1900" dirty="0">
                <a:solidFill>
                  <a:schemeClr val="tx1"/>
                </a:solidFill>
                <a:latin typeface="Times New Roman" pitchFamily="18" charset="0"/>
                <a:ea typeface="+mn-ea" pitchFamily="18" charset="0"/>
                <a:cs typeface="Times New Roman" pitchFamily="18" charset="0"/>
              </a:rPr>
              <a:t>evaluada</a:t>
            </a:r>
            <a:r>
              <a:rPr lang="es-us" altLang="en-US" sz="1900" dirty="0">
                <a:solidFill>
                  <a:schemeClr val="tx1"/>
                </a:solidFill>
                <a:latin typeface="Times New Roman" pitchFamily="18" charset="0"/>
                <a:ea typeface="+mn-ea" pitchFamily="18" charset="0"/>
                <a:cs typeface="Times New Roman" pitchFamily="18" charset="0"/>
              </a:rPr>
              <a:t>, y exigir un </a:t>
            </a:r>
            <a:br>
              <a:rPr lang="es-us" altLang="en-US" sz="1900" dirty="0">
                <a:solidFill>
                  <a:schemeClr val="tx1"/>
                </a:solidFill>
                <a:latin typeface="Times New Roman" pitchFamily="18" charset="0"/>
                <a:ea typeface="+mn-ea" pitchFamily="18" charset="0"/>
                <a:cs typeface="Times New Roman" pitchFamily="18" charset="0"/>
              </a:rPr>
            </a:br>
            <a:r>
              <a:rPr lang="es-us" altLang="en-US" sz="1900" dirty="0">
                <a:solidFill>
                  <a:schemeClr val="tx1"/>
                </a:solidFill>
                <a:latin typeface="Times New Roman" pitchFamily="18" charset="0"/>
                <a:ea typeface="+mn-ea" pitchFamily="18" charset="0"/>
                <a:cs typeface="Times New Roman" pitchFamily="18" charset="0"/>
              </a:rPr>
              <a:t>plan de acción correctiva que describa las medidas adoptadas para resolver los problemas identificados durante la </a:t>
            </a:r>
            <a:r>
              <a:rPr lang="es-US" altLang="en-US" sz="1900" dirty="0">
                <a:solidFill>
                  <a:schemeClr val="tx1"/>
                </a:solidFill>
                <a:latin typeface="Times New Roman" pitchFamily="18" charset="0"/>
                <a:ea typeface="+mn-ea" pitchFamily="18" charset="0"/>
                <a:cs typeface="Times New Roman" pitchFamily="18" charset="0"/>
              </a:rPr>
              <a:t>evaluación</a:t>
            </a:r>
            <a:r>
              <a:rPr lang="es-us" altLang="en-US" sz="1900" dirty="0">
                <a:solidFill>
                  <a:schemeClr val="tx1"/>
                </a:solidFill>
                <a:latin typeface="Times New Roman" pitchFamily="18" charset="0"/>
                <a:ea typeface="+mn-ea" pitchFamily="18" charset="0"/>
                <a:cs typeface="Times New Roman" pitchFamily="18" charset="0"/>
              </a:rPr>
              <a:t>.</a:t>
            </a:r>
            <a:r>
              <a:rPr lang="es-US" altLang="en-US" sz="1900" dirty="0">
                <a:solidFill>
                  <a:schemeClr val="tx1"/>
                </a:solidFill>
                <a:latin typeface="Times New Roman" pitchFamily="18" charset="0"/>
                <a:ea typeface="+mn-ea" pitchFamily="18" charset="0"/>
                <a:cs typeface="Times New Roman" pitchFamily="18" charset="0"/>
              </a:rPr>
              <a:t> </a:t>
            </a:r>
            <a:r>
              <a:rPr lang="es-us" altLang="en-US" sz="1900" dirty="0">
                <a:solidFill>
                  <a:schemeClr val="tx1"/>
                </a:solidFill>
                <a:latin typeface="Times New Roman" pitchFamily="18" charset="0"/>
                <a:ea typeface="+mn-ea" pitchFamily="18" charset="0"/>
                <a:cs typeface="Times New Roman" pitchFamily="18" charset="0"/>
              </a:rPr>
              <a:t>La agencia estatal o la oficina local debe hacer un seguimiento con la entidad </a:t>
            </a:r>
            <a:r>
              <a:rPr lang="es-US" altLang="en-US" sz="1900" dirty="0">
                <a:solidFill>
                  <a:schemeClr val="tx1"/>
                </a:solidFill>
                <a:latin typeface="Times New Roman" pitchFamily="18" charset="0"/>
                <a:ea typeface="+mn-ea" pitchFamily="18" charset="0"/>
                <a:cs typeface="Times New Roman" pitchFamily="18" charset="0"/>
              </a:rPr>
              <a:t>evaluada </a:t>
            </a:r>
            <a:r>
              <a:rPr lang="es-us" altLang="en-US" sz="1900" dirty="0">
                <a:solidFill>
                  <a:schemeClr val="tx1"/>
                </a:solidFill>
                <a:latin typeface="Times New Roman" pitchFamily="18" charset="0"/>
                <a:ea typeface="+mn-ea" pitchFamily="18" charset="0"/>
                <a:cs typeface="Times New Roman" pitchFamily="18" charset="0"/>
              </a:rPr>
              <a:t>para asegurarse de que los problemas se hayan corregido.</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a:extLst>
              <a:ext uri="{FF2B5EF4-FFF2-40B4-BE49-F238E27FC236}">
                <a16:creationId xmlns:a16="http://schemas.microsoft.com/office/drawing/2014/main" id="{B90D7FB8-CBAD-865A-A9F0-A882620D1848}"/>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5000">
                <a:latin typeface="Times New Roman" panose="02020603050405020304" pitchFamily="18" charset="0"/>
                <a:cs typeface="Times New Roman" panose="02020603050405020304" pitchFamily="18" charset="0"/>
              </a:rPr>
              <a:t>Evaluaciones de cumplimiento</a:t>
            </a:r>
            <a:endParaRPr lang="es-US" altLang="en-US" sz="5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88067" name="Content Placeholder 2">
            <a:extLst>
              <a:ext uri="{FF2B5EF4-FFF2-40B4-BE49-F238E27FC236}">
                <a16:creationId xmlns:a16="http://schemas.microsoft.com/office/drawing/2014/main" id="{C6EB7E4E-C434-1D81-A262-03925859FF2A}"/>
              </a:ext>
            </a:extLst>
          </p:cNvPr>
          <p:cNvSpPr>
            <a:spLocks noGrp="1" noChangeArrowheads="1"/>
          </p:cNvSpPr>
          <p:nvPr>
            <p:ph idx="1"/>
          </p:nvPr>
        </p:nvSpPr>
        <p:spPr>
          <a:xfrm>
            <a:off x="457200" y="1600200"/>
            <a:ext cx="8435975" cy="452596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a:latin typeface="Times New Roman" panose="02020603050405020304" pitchFamily="18" charset="0"/>
                <a:cs typeface="Times New Roman" panose="02020603050405020304" pitchFamily="18" charset="0"/>
              </a:rPr>
              <a:t>El propósito de una evaluación de cumplimiento es determinar si el solicitante o la agencia receptora de ayuda económica federal cumple los requisitos de los derechos civiles</a:t>
            </a:r>
            <a:endParaRPr lang="es-US" altLang="en-US">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eaLnBrk="1" hangingPunct="1">
              <a:buSzTx/>
              <a:buFont typeface="Wingdings" panose="05000000000000000000" pitchFamily="2" charset="2"/>
              <a:buChar char="v"/>
            </a:pPr>
            <a:r>
              <a:rPr lang="es-US" altLang="en-US">
                <a:latin typeface="Times New Roman" panose="02020603050405020304" pitchFamily="18" charset="0"/>
                <a:cs typeface="Times New Roman" panose="02020603050405020304" pitchFamily="18" charset="0"/>
              </a:rPr>
              <a:t>Las evaluaciones pueden completarse:</a:t>
            </a:r>
            <a:endParaRPr lang="es-US" altLang="en-US">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a:latin typeface="Times New Roman" panose="02020603050405020304" pitchFamily="18" charset="0"/>
                <a:cs typeface="Times New Roman" panose="02020603050405020304" pitchFamily="18" charset="0"/>
              </a:rPr>
              <a:t>Antes de la adjudicación</a:t>
            </a:r>
            <a:endParaRPr lang="es-US" altLang="en-US">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a:latin typeface="Times New Roman" panose="02020603050405020304" pitchFamily="18" charset="0"/>
                <a:cs typeface="Times New Roman" panose="02020603050405020304" pitchFamily="18" charset="0"/>
              </a:rPr>
              <a:t>Después de la adjudicación</a:t>
            </a:r>
            <a:endParaRPr lang="es-US" altLang="en-US">
              <a:solidFill>
                <a:schemeClr val="tx1"/>
              </a:solidFill>
              <a:latin typeface="Times New Roman" panose="02020603050405020304" pitchFamily="18" charset="0"/>
              <a:cs typeface="Times New Roman" panose="02020603050405020304" pitchFamily="18" charset="0"/>
            </a:endParaRPr>
          </a:p>
          <a:p>
            <a:pPr lvl="1" eaLnBrk="1" hangingPunct="1">
              <a:buSzTx/>
              <a:buFont typeface="Arial" panose="020B0604020202020204" pitchFamily="34" charset="0"/>
              <a:buChar char="•"/>
            </a:pPr>
            <a:r>
              <a:rPr lang="es-US" altLang="en-US">
                <a:latin typeface="Times New Roman" panose="02020603050405020304" pitchFamily="18" charset="0"/>
                <a:cs typeface="Times New Roman" panose="02020603050405020304" pitchFamily="18" charset="0"/>
              </a:rPr>
              <a:t>De forma especial</a:t>
            </a:r>
            <a:endParaRPr lang="es-US" altLang="en-US">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a:extLst>
              <a:ext uri="{FF2B5EF4-FFF2-40B4-BE49-F238E27FC236}">
                <a16:creationId xmlns:a16="http://schemas.microsoft.com/office/drawing/2014/main" id="{3D389168-25A8-9B6E-4BE2-871D5467BA91}"/>
              </a:ext>
            </a:extLst>
          </p:cNvPr>
          <p:cNvSpPr>
            <a:spLocks noGrp="1" noChangeArrowheads="1"/>
          </p:cNvSpPr>
          <p:nvPr>
            <p:ph type="title"/>
          </p:nvPr>
        </p:nvSpPr>
        <p:spPr>
          <a:xfrm>
            <a:off x="0" y="274638"/>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000">
                <a:latin typeface="Times New Roman" panose="02020603050405020304" pitchFamily="18" charset="0"/>
                <a:cs typeface="Times New Roman" panose="02020603050405020304" pitchFamily="18" charset="0"/>
              </a:rPr>
              <a:t>Evaluaciones rutinarias de cumplimiento </a:t>
            </a:r>
            <a:endParaRPr lang="es-US" altLang="en-US" sz="4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90115" name="Content Placeholder 2">
            <a:extLst>
              <a:ext uri="{FF2B5EF4-FFF2-40B4-BE49-F238E27FC236}">
                <a16:creationId xmlns:a16="http://schemas.microsoft.com/office/drawing/2014/main" id="{DF2DD880-7687-3C82-0660-B7C5229AEA96}"/>
              </a:ext>
            </a:extLst>
          </p:cNvPr>
          <p:cNvSpPr>
            <a:spLocks noGrp="1" noChangeArrowheads="1"/>
          </p:cNvSpPr>
          <p:nvPr>
            <p:ph idx="1"/>
          </p:nvPr>
        </p:nvSpPr>
        <p:spPr>
          <a:xfrm>
            <a:off x="457200" y="1484313"/>
            <a:ext cx="8362950" cy="4708525"/>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2400">
                <a:solidFill>
                  <a:schemeClr val="tx1"/>
                </a:solidFill>
                <a:latin typeface="Times New Roman" panose="02020603050405020304" pitchFamily="18" charset="0"/>
                <a:cs typeface="Times New Roman" panose="02020603050405020304" pitchFamily="18" charset="0"/>
              </a:rPr>
              <a:t>Se trata de una evaluación de los derechos civiles que se hace en el lugar después de que una organización haya sido autorizada a recibir ayuda económica federal para garantizar:</a:t>
            </a:r>
          </a:p>
          <a:p>
            <a:pPr lvl="1" eaLnBrk="1" hangingPunct="1">
              <a:buSzTx/>
              <a:buFont typeface="Arial" panose="020B0604020202020204" pitchFamily="34" charset="0"/>
              <a:buChar char="•"/>
            </a:pPr>
            <a:r>
              <a:rPr lang="es-US" altLang="en-US" sz="2000">
                <a:solidFill>
                  <a:schemeClr val="tx1"/>
                </a:solidFill>
                <a:latin typeface="Times New Roman" panose="02020603050405020304" pitchFamily="18" charset="0"/>
                <a:cs typeface="Times New Roman" panose="02020603050405020304" pitchFamily="18" charset="0"/>
              </a:rPr>
              <a:t>La exhibición del afiche de “And Justice for All” </a:t>
            </a:r>
          </a:p>
          <a:p>
            <a:pPr lvl="1" eaLnBrk="1" hangingPunct="1">
              <a:buSzTx/>
              <a:buFont typeface="Arial" panose="020B0604020202020204" pitchFamily="34" charset="0"/>
              <a:buChar char="•"/>
            </a:pPr>
            <a:r>
              <a:rPr lang="es-US" altLang="en-US" sz="2000">
                <a:solidFill>
                  <a:schemeClr val="tx1"/>
                </a:solidFill>
                <a:latin typeface="Times New Roman" panose="02020603050405020304" pitchFamily="18" charset="0"/>
                <a:cs typeface="Times New Roman" panose="02020603050405020304" pitchFamily="18" charset="0"/>
              </a:rPr>
              <a:t>La capacitación anual del personal/voluntarios sobre los derechos civiles</a:t>
            </a:r>
          </a:p>
          <a:p>
            <a:pPr lvl="1" eaLnBrk="1" hangingPunct="1">
              <a:buSzTx/>
              <a:buFont typeface="Arial" panose="020B0604020202020204" pitchFamily="34" charset="0"/>
              <a:buChar char="•"/>
            </a:pPr>
            <a:r>
              <a:rPr lang="es-US" altLang="en-US" sz="2000">
                <a:solidFill>
                  <a:schemeClr val="tx1"/>
                </a:solidFill>
                <a:latin typeface="Times New Roman" panose="02020603050405020304" pitchFamily="18" charset="0"/>
                <a:cs typeface="Times New Roman" panose="02020603050405020304" pitchFamily="18" charset="0"/>
              </a:rPr>
              <a:t>La implementación de un procedimiento para manejar las quejas sobre los derechos civiles </a:t>
            </a:r>
          </a:p>
          <a:p>
            <a:pPr lvl="1" eaLnBrk="1" hangingPunct="1">
              <a:buSzTx/>
              <a:buFont typeface="Arial" panose="020B0604020202020204" pitchFamily="34" charset="0"/>
              <a:buChar char="•"/>
            </a:pPr>
            <a:r>
              <a:rPr lang="es-US" altLang="en-US" sz="2000">
                <a:solidFill>
                  <a:schemeClr val="tx1"/>
                </a:solidFill>
                <a:latin typeface="Times New Roman" panose="02020603050405020304" pitchFamily="18" charset="0"/>
                <a:cs typeface="Times New Roman" panose="02020603050405020304" pitchFamily="18" charset="0"/>
              </a:rPr>
              <a:t>Una declaración de no discriminación en todos los materiales impresos y sitios web</a:t>
            </a:r>
          </a:p>
          <a:p>
            <a:pPr lvl="1" eaLnBrk="1" hangingPunct="1">
              <a:buSzTx/>
              <a:buFont typeface="Arial" panose="020B0604020202020204" pitchFamily="34" charset="0"/>
              <a:buChar char="•"/>
            </a:pPr>
            <a:r>
              <a:rPr lang="es-US" altLang="en-US" sz="2000">
                <a:solidFill>
                  <a:schemeClr val="tx1"/>
                </a:solidFill>
                <a:latin typeface="Times New Roman" panose="02020603050405020304" pitchFamily="18" charset="0"/>
                <a:cs typeface="Times New Roman" panose="02020603050405020304" pitchFamily="18" charset="0"/>
              </a:rPr>
              <a:t>La entrega de materiales de difusión a todas las poblaciones elegibles, al menos una vez cada dos años</a:t>
            </a:r>
          </a:p>
          <a:p>
            <a:pPr lvl="1" eaLnBrk="1" hangingPunct="1">
              <a:buSzTx/>
              <a:buFont typeface="Arial" panose="020B0604020202020204" pitchFamily="34" charset="0"/>
              <a:buChar char="•"/>
            </a:pPr>
            <a:r>
              <a:rPr lang="es-US" altLang="en-US" sz="2000">
                <a:solidFill>
                  <a:schemeClr val="tx1"/>
                </a:solidFill>
                <a:latin typeface="Times New Roman" panose="02020603050405020304" pitchFamily="18" charset="0"/>
                <a:cs typeface="Times New Roman" panose="02020603050405020304" pitchFamily="18" charset="0"/>
              </a:rPr>
              <a:t>El cumplimiento de los requisitos para personas con discapacidades, adaptaciones razonables y dominio limitado del inglés (LEP)</a:t>
            </a:r>
          </a:p>
          <a:p>
            <a:pPr eaLnBrk="1" hangingPunct="1">
              <a:buSzTx/>
              <a:buFont typeface="Wingdings" panose="05000000000000000000" pitchFamily="2" charset="2"/>
              <a:buChar char="v"/>
            </a:pPr>
            <a:endParaRPr lang="es-US" altLang="en-US" sz="2400">
              <a:solidFill>
                <a:schemeClr val="tx1"/>
              </a:solidFill>
              <a:cs typeface="Arial" panose="020B0604020202020204" pitchFamily="34" charset="0"/>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a:extLst>
              <a:ext uri="{FF2B5EF4-FFF2-40B4-BE49-F238E27FC236}">
                <a16:creationId xmlns:a16="http://schemas.microsoft.com/office/drawing/2014/main" id="{80D116A3-FAE1-282E-95EE-6A72B76C8CD1}"/>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800">
                <a:latin typeface="Times New Roman" panose="02020603050405020304" pitchFamily="18" charset="0"/>
                <a:cs typeface="Times New Roman" panose="02020603050405020304" pitchFamily="18" charset="0"/>
              </a:rPr>
              <a:t>Preguntas sobre las evaluaciones periódicas de cumplimiento</a:t>
            </a:r>
            <a:endParaRPr lang="es-US" altLang="en-US" sz="4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92163" name="Content Placeholder 2">
            <a:extLst>
              <a:ext uri="{FF2B5EF4-FFF2-40B4-BE49-F238E27FC236}">
                <a16:creationId xmlns:a16="http://schemas.microsoft.com/office/drawing/2014/main" id="{457659A3-A6EB-6D19-C5C2-88052441F4C9}"/>
              </a:ext>
            </a:extLst>
          </p:cNvPr>
          <p:cNvSpPr>
            <a:spLocks noGrp="1" noChangeArrowheads="1"/>
          </p:cNvSpPr>
          <p:nvPr>
            <p:ph idx="1"/>
          </p:nvPr>
        </p:nvSpPr>
        <p:spPr>
          <a:xfrm>
            <a:off x="457200" y="1833563"/>
            <a:ext cx="8147050" cy="4835525"/>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2200">
                <a:solidFill>
                  <a:schemeClr val="tx1"/>
                </a:solidFill>
                <a:latin typeface="Times New Roman" panose="02020603050405020304" pitchFamily="18" charset="0"/>
                <a:cs typeface="Times New Roman" panose="02020603050405020304" pitchFamily="18" charset="0"/>
              </a:rPr>
              <a:t>¿Se exhibe el afiche de “And Justice For All” del USDA de </a:t>
            </a:r>
            <a:br>
              <a:rPr lang="es-US" altLang="en-US" sz="2200">
                <a:solidFill>
                  <a:schemeClr val="tx1"/>
                </a:solidFill>
                <a:latin typeface="Times New Roman" panose="02020603050405020304" pitchFamily="18" charset="0"/>
                <a:cs typeface="Times New Roman" panose="02020603050405020304" pitchFamily="18" charset="0"/>
              </a:rPr>
            </a:br>
            <a:r>
              <a:rPr lang="es-US" altLang="en-US" sz="2200">
                <a:solidFill>
                  <a:schemeClr val="tx1"/>
                </a:solidFill>
                <a:latin typeface="Times New Roman" panose="02020603050405020304" pitchFamily="18" charset="0"/>
                <a:cs typeface="Times New Roman" panose="02020603050405020304" pitchFamily="18" charset="0"/>
              </a:rPr>
              <a:t>manera prominente y está a la vista de solicitantes, participantes </a:t>
            </a:r>
            <a:br>
              <a:rPr lang="es-US" altLang="en-US" sz="2200">
                <a:solidFill>
                  <a:schemeClr val="tx1"/>
                </a:solidFill>
                <a:latin typeface="Times New Roman" panose="02020603050405020304" pitchFamily="18" charset="0"/>
                <a:cs typeface="Times New Roman" panose="02020603050405020304" pitchFamily="18" charset="0"/>
              </a:rPr>
            </a:br>
            <a:r>
              <a:rPr lang="es-US" altLang="en-US" sz="2200">
                <a:solidFill>
                  <a:schemeClr val="tx1"/>
                </a:solidFill>
                <a:latin typeface="Times New Roman" panose="02020603050405020304" pitchFamily="18" charset="0"/>
                <a:cs typeface="Times New Roman" panose="02020603050405020304" pitchFamily="18" charset="0"/>
              </a:rPr>
              <a:t>y visitantes?</a:t>
            </a:r>
          </a:p>
          <a:p>
            <a:pPr eaLnBrk="1" hangingPunct="1">
              <a:buSzTx/>
              <a:buFont typeface="Wingdings" panose="05000000000000000000" pitchFamily="2" charset="2"/>
              <a:buChar char="v"/>
            </a:pPr>
            <a:r>
              <a:rPr lang="es-US" altLang="en-US" sz="2200">
                <a:solidFill>
                  <a:schemeClr val="tx1"/>
                </a:solidFill>
                <a:latin typeface="Times New Roman" panose="02020603050405020304" pitchFamily="18" charset="0"/>
                <a:cs typeface="Times New Roman" panose="02020603050405020304" pitchFamily="18" charset="0"/>
              </a:rPr>
              <a:t>¿Se ha dado capacitación sobre los derechos civiles y los procedimientos para presentar quejas a las personas que dispensan los productos básicos?</a:t>
            </a:r>
          </a:p>
          <a:p>
            <a:pPr eaLnBrk="1" hangingPunct="1">
              <a:buSzTx/>
              <a:buFont typeface="Wingdings" panose="05000000000000000000" pitchFamily="2" charset="2"/>
              <a:buChar char="v"/>
            </a:pPr>
            <a:r>
              <a:rPr lang="es-US" altLang="en-US" sz="2200">
                <a:solidFill>
                  <a:schemeClr val="tx1"/>
                </a:solidFill>
                <a:latin typeface="Times New Roman" panose="02020603050405020304" pitchFamily="18" charset="0"/>
                <a:cs typeface="Times New Roman" panose="02020603050405020304" pitchFamily="18" charset="0"/>
              </a:rPr>
              <a:t>¿Tienen las personas potencialmente elegibles igualdad de oportunidades para participar?</a:t>
            </a:r>
          </a:p>
          <a:p>
            <a:pPr eaLnBrk="1" hangingPunct="1">
              <a:buSzTx/>
              <a:buFont typeface="Wingdings" panose="05000000000000000000" pitchFamily="2" charset="2"/>
              <a:buChar char="v"/>
            </a:pPr>
            <a:r>
              <a:rPr lang="es-US" altLang="en-US" sz="2200">
                <a:solidFill>
                  <a:schemeClr val="tx1"/>
                </a:solidFill>
                <a:latin typeface="Times New Roman" panose="02020603050405020304" pitchFamily="18" charset="0"/>
                <a:cs typeface="Times New Roman" panose="02020603050405020304" pitchFamily="18" charset="0"/>
              </a:rPr>
              <a:t>¿La agencia hace público que presta servicios a todas las personas sin discriminar por motivos de raza, color, país de origen, edad, sexo (incluyendo la identidad de género o la orientación sexual) </a:t>
            </a:r>
            <a:br>
              <a:rPr lang="es-US" altLang="en-US" sz="2200">
                <a:solidFill>
                  <a:schemeClr val="tx1"/>
                </a:solidFill>
                <a:latin typeface="Times New Roman" panose="02020603050405020304" pitchFamily="18" charset="0"/>
                <a:cs typeface="Times New Roman" panose="02020603050405020304" pitchFamily="18" charset="0"/>
              </a:rPr>
            </a:br>
            <a:r>
              <a:rPr lang="es-US" altLang="en-US" sz="2200">
                <a:solidFill>
                  <a:schemeClr val="tx1"/>
                </a:solidFill>
                <a:latin typeface="Times New Roman" panose="02020603050405020304" pitchFamily="18" charset="0"/>
                <a:cs typeface="Times New Roman" panose="02020603050405020304" pitchFamily="18" charset="0"/>
              </a:rPr>
              <a:t>o discapacidad?</a:t>
            </a:r>
          </a:p>
          <a:p>
            <a:pPr eaLnBrk="1" hangingPunct="1">
              <a:buSzTx/>
              <a:buFont typeface="Wingdings" panose="05000000000000000000" pitchFamily="2" charset="2"/>
              <a:buChar char="v"/>
            </a:pPr>
            <a:endParaRPr lang="es-US" altLang="en-US" sz="22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BEB6BBD-9195-15A7-5BB3-C8179A5D1CFA}"/>
              </a:ext>
            </a:extLst>
          </p:cNvPr>
          <p:cNvSpPr>
            <a:spLocks noGrp="1" noChangeArrowheads="1"/>
          </p:cNvSpPr>
          <p:nvPr>
            <p:ph type="title"/>
          </p:nvPr>
        </p:nvSpPr>
        <p:spPr>
          <a:xfrm>
            <a:off x="1187450" y="620713"/>
            <a:ext cx="65532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¿Qué son los derechos civiles?</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20483" name="Subtitle 2">
            <a:extLst>
              <a:ext uri="{FF2B5EF4-FFF2-40B4-BE49-F238E27FC236}">
                <a16:creationId xmlns:a16="http://schemas.microsoft.com/office/drawing/2014/main" id="{F678B73C-E3CB-7E8F-C0CB-1C04B4486FFA}"/>
              </a:ext>
            </a:extLst>
          </p:cNvPr>
          <p:cNvSpPr>
            <a:spLocks noGrp="1" noChangeArrowheads="1"/>
          </p:cNvSpPr>
          <p:nvPr>
            <p:ph idx="1"/>
          </p:nvPr>
        </p:nvSpPr>
        <p:spPr>
          <a:xfrm>
            <a:off x="684213" y="2565400"/>
            <a:ext cx="7775575" cy="3341688"/>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0" indent="0" algn="ctr" eaLnBrk="1" hangingPunct="1">
              <a:buSzTx/>
              <a:buFont typeface="Arial" panose="020B0604020202020204" pitchFamily="34" charset="0"/>
              <a:buNone/>
            </a:pPr>
            <a:r>
              <a:rPr lang="es-US" altLang="en-US">
                <a:latin typeface="Times New Roman" panose="02020603050405020304" pitchFamily="18" charset="0"/>
                <a:cs typeface="Times New Roman" panose="02020603050405020304" pitchFamily="18" charset="0"/>
              </a:rPr>
              <a:t>Los derechos civiles son los derechos no políticos de un ciudadano; los derechos de libertad personal garantizados a los ciudadanos de EE. UU. por las Enmiendas </a:t>
            </a:r>
            <a:br>
              <a:rPr lang="es-US" altLang="en-US">
                <a:latin typeface="Times New Roman" panose="02020603050405020304" pitchFamily="18" charset="0"/>
                <a:cs typeface="Times New Roman" panose="02020603050405020304" pitchFamily="18" charset="0"/>
              </a:rPr>
            </a:br>
            <a:r>
              <a:rPr lang="es-US" altLang="en-US">
                <a:latin typeface="Times New Roman" panose="02020603050405020304" pitchFamily="18" charset="0"/>
                <a:cs typeface="Times New Roman" panose="02020603050405020304" pitchFamily="18" charset="0"/>
              </a:rPr>
              <a:t>13 y 14 de la Constitución de EE. UU. y por las leyes del Congreso.</a:t>
            </a:r>
            <a:endParaRPr lang="es-US" altLang="en-US">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EB065A84-604F-065B-587A-921EB91F4F7F}"/>
              </a:ext>
            </a:extLst>
          </p:cNvPr>
          <p:cNvSpPr>
            <a:spLocks noGrp="1"/>
          </p:cNvSpPr>
          <p:nvPr>
            <p:ph type="title"/>
          </p:nvPr>
        </p:nvSpPr>
        <p:spPr>
          <a:ln cap="flat" algn="ctr">
            <a:miter lim="800000"/>
            <a:headEnd type="none" w="med" len="med"/>
            <a:tailEnd type="none" w="med" len="med"/>
          </a:ln>
        </p:spPr>
        <p:txBody>
          <a:bodyPr rtlCol="0">
            <a:noAutofit/>
          </a:bodyPr>
          <a:lstStyle/>
          <a:p>
            <a:pPr eaLnBrk="1" fontAlgn="auto" hangingPunct="1">
              <a:buSzTx/>
              <a:defRPr/>
            </a:pPr>
            <a:r>
              <a:rPr lang="es-us" altLang="en-US" sz="4800" dirty="0">
                <a:solidFill>
                  <a:schemeClr val="tx1"/>
                </a:solidFill>
                <a:latin typeface="Times New Roman" pitchFamily="18" charset="0"/>
                <a:ea typeface="+mj-ea" pitchFamily="34" charset="0"/>
                <a:cs typeface="Times New Roman" pitchFamily="18" charset="0"/>
              </a:rPr>
              <a:t>Preguntas sobre las </a:t>
            </a:r>
            <a:r>
              <a:rPr lang="es-US" altLang="en-US" sz="4800" dirty="0">
                <a:solidFill>
                  <a:schemeClr val="tx1"/>
                </a:solidFill>
                <a:latin typeface="Times New Roman" pitchFamily="18" charset="0"/>
                <a:ea typeface="+mj-ea" pitchFamily="34" charset="0"/>
                <a:cs typeface="Times New Roman" pitchFamily="18" charset="0"/>
              </a:rPr>
              <a:t>evaluaciones</a:t>
            </a:r>
            <a:r>
              <a:rPr lang="es-us" altLang="en-US" sz="4800" dirty="0">
                <a:solidFill>
                  <a:schemeClr val="tx1"/>
                </a:solidFill>
                <a:latin typeface="Times New Roman" pitchFamily="18" charset="0"/>
                <a:ea typeface="+mj-ea" pitchFamily="34" charset="0"/>
                <a:cs typeface="Times New Roman" pitchFamily="18" charset="0"/>
              </a:rPr>
              <a:t> periódicas de cumplimiento</a:t>
            </a:r>
          </a:p>
        </p:txBody>
      </p:sp>
      <p:sp>
        <p:nvSpPr>
          <p:cNvPr id="43011" name="Content Placeholder 2">
            <a:extLst>
              <a:ext uri="{FF2B5EF4-FFF2-40B4-BE49-F238E27FC236}">
                <a16:creationId xmlns:a16="http://schemas.microsoft.com/office/drawing/2014/main" id="{DDD79E0D-0FE8-4059-BCA2-2C330283C7D3}"/>
              </a:ext>
            </a:extLst>
          </p:cNvPr>
          <p:cNvSpPr>
            <a:spLocks noGrp="1"/>
          </p:cNvSpPr>
          <p:nvPr>
            <p:ph idx="1"/>
          </p:nvPr>
        </p:nvSpPr>
        <p:spPr>
          <a:xfrm>
            <a:off x="457200" y="1828800"/>
            <a:ext cx="8507413" cy="4754563"/>
          </a:xfrm>
          <a:ln cap="flat" algn="ctr">
            <a:miter lim="800000"/>
            <a:headEnd type="none" w="med" len="med"/>
            <a:tailEnd type="none" w="med" len="med"/>
          </a:ln>
        </p:spPr>
        <p:txBody>
          <a:bodyPr rtlCol="0">
            <a:noAutofit/>
          </a:bodyPr>
          <a:lstStyle/>
          <a:p>
            <a:pPr eaLnBrk="1" fontAlgn="auto" hangingPunct="1">
              <a:buSzTx/>
              <a:buFont typeface="Wingdings" pitchFamily="2" charset="2"/>
              <a:buChar char="v"/>
              <a:defRPr/>
            </a:pPr>
            <a:r>
              <a:rPr lang="es-us" altLang="en-US" sz="2200" dirty="0">
                <a:solidFill>
                  <a:schemeClr val="tx1"/>
                </a:solidFill>
                <a:latin typeface="Times New Roman" pitchFamily="18" charset="0"/>
                <a:ea typeface="+mn-ea" pitchFamily="18" charset="0"/>
                <a:cs typeface="Times New Roman" pitchFamily="18" charset="0"/>
              </a:rPr>
              <a:t>¿Se incluye la declaración de no discriminación en todos los materiales que describen el TEFAP y el CSFP?</a:t>
            </a:r>
          </a:p>
          <a:p>
            <a:pPr eaLnBrk="1" fontAlgn="auto" hangingPunct="1">
              <a:buSzTx/>
              <a:buFont typeface="Wingdings" pitchFamily="2" charset="2"/>
              <a:buChar char="v"/>
              <a:defRPr/>
            </a:pPr>
            <a:r>
              <a:rPr lang="es-us" altLang="en-US" sz="2200" dirty="0">
                <a:solidFill>
                  <a:schemeClr val="tx1"/>
                </a:solidFill>
                <a:latin typeface="Times New Roman" pitchFamily="18" charset="0"/>
                <a:ea typeface="+mn-ea" pitchFamily="18" charset="0"/>
                <a:cs typeface="Times New Roman" pitchFamily="18" charset="0"/>
              </a:rPr>
              <a:t>¿Ha establecido la agencia un sistema de aviso público para informar a las personas desfavorecidas, a las minorías y a las organizaciones </a:t>
            </a:r>
            <a:r>
              <a:rPr lang="es-US" altLang="en-US" sz="2200" dirty="0">
                <a:solidFill>
                  <a:schemeClr val="tx1"/>
                </a:solidFill>
                <a:latin typeface="Times New Roman" pitchFamily="18" charset="0"/>
                <a:ea typeface="+mn-ea" pitchFamily="18" charset="0"/>
                <a:cs typeface="Times New Roman" pitchFamily="18" charset="0"/>
              </a:rPr>
              <a:t>comunitarias </a:t>
            </a:r>
            <a:r>
              <a:rPr lang="es-us" altLang="en-US" sz="2200" dirty="0">
                <a:solidFill>
                  <a:schemeClr val="tx1"/>
                </a:solidFill>
                <a:latin typeface="Times New Roman" pitchFamily="18" charset="0"/>
                <a:ea typeface="+mn-ea" pitchFamily="18" charset="0"/>
                <a:cs typeface="Times New Roman" pitchFamily="18" charset="0"/>
              </a:rPr>
              <a:t>sobre el TEFAP, el lugar y el horario de distribución de los alimentos y los procedimientos para presentar quejas relacionadas con los derechos civiles?</a:t>
            </a:r>
          </a:p>
          <a:p>
            <a:pPr eaLnBrk="1" fontAlgn="auto" hangingPunct="1">
              <a:buSzTx/>
              <a:buFont typeface="Wingdings" pitchFamily="2" charset="2"/>
              <a:buChar char="v"/>
              <a:defRPr/>
            </a:pPr>
            <a:r>
              <a:rPr lang="es-us" altLang="en-US" sz="2200" dirty="0">
                <a:solidFill>
                  <a:schemeClr val="tx1"/>
                </a:solidFill>
                <a:latin typeface="Times New Roman" pitchFamily="18" charset="0"/>
                <a:ea typeface="+mn-ea" pitchFamily="18" charset="0"/>
                <a:cs typeface="Times New Roman" pitchFamily="18" charset="0"/>
              </a:rPr>
              <a:t>¿Son las instalaciones accesibles para las personas con discapacidad</a:t>
            </a:r>
            <a:r>
              <a:rPr lang="es-US" altLang="en-US" sz="2200" dirty="0">
                <a:solidFill>
                  <a:schemeClr val="tx1"/>
                </a:solidFill>
                <a:latin typeface="Times New Roman" pitchFamily="18" charset="0"/>
                <a:ea typeface="+mn-ea" pitchFamily="18" charset="0"/>
                <a:cs typeface="Times New Roman" pitchFamily="18" charset="0"/>
              </a:rPr>
              <a:t>es</a:t>
            </a:r>
            <a:r>
              <a:rPr lang="es-us" altLang="en-US" sz="2200" dirty="0">
                <a:solidFill>
                  <a:schemeClr val="tx1"/>
                </a:solidFill>
                <a:latin typeface="Times New Roman" pitchFamily="18" charset="0"/>
                <a:ea typeface="+mn-ea" pitchFamily="18" charset="0"/>
                <a:cs typeface="Times New Roman" pitchFamily="18" charset="0"/>
              </a:rPr>
              <a:t>?</a:t>
            </a:r>
          </a:p>
          <a:p>
            <a:pPr eaLnBrk="1" fontAlgn="auto" hangingPunct="1">
              <a:buSzTx/>
              <a:buFont typeface="Wingdings" pitchFamily="2" charset="2"/>
              <a:buChar char="v"/>
              <a:defRPr/>
            </a:pPr>
            <a:r>
              <a:rPr lang="es-us" altLang="en-US" sz="2200" dirty="0">
                <a:solidFill>
                  <a:schemeClr val="tx1"/>
                </a:solidFill>
                <a:latin typeface="Times New Roman" pitchFamily="18" charset="0"/>
                <a:ea typeface="+mn-ea" pitchFamily="18" charset="0"/>
                <a:cs typeface="Times New Roman" pitchFamily="18" charset="0"/>
              </a:rPr>
              <a:t>¿Se ofrece ayuda a las personas con un dominio limitado del inglés?</a:t>
            </a:r>
          </a:p>
          <a:p>
            <a:pPr eaLnBrk="1" fontAlgn="auto" hangingPunct="1">
              <a:buSzTx/>
              <a:buFont typeface="Wingdings" pitchFamily="2" charset="2"/>
              <a:buChar char="v"/>
              <a:defRPr/>
            </a:pPr>
            <a:r>
              <a:rPr lang="es-us" altLang="en-US" sz="2200" dirty="0">
                <a:solidFill>
                  <a:schemeClr val="tx1"/>
                </a:solidFill>
                <a:latin typeface="Times New Roman" pitchFamily="18" charset="0"/>
                <a:ea typeface="+mn-ea" pitchFamily="18" charset="0"/>
                <a:cs typeface="Times New Roman" pitchFamily="18" charset="0"/>
              </a:rPr>
              <a:t>¿Ha recibido la organización alguna queja </a:t>
            </a:r>
            <a:r>
              <a:rPr lang="es-US" altLang="en-US" sz="2200" dirty="0">
                <a:solidFill>
                  <a:schemeClr val="tx1"/>
                </a:solidFill>
                <a:latin typeface="Times New Roman" pitchFamily="18" charset="0"/>
                <a:ea typeface="+mn-ea" pitchFamily="18" charset="0"/>
                <a:cs typeface="Times New Roman" pitchFamily="18" charset="0"/>
              </a:rPr>
              <a:t>relacionada con los </a:t>
            </a:r>
            <a:r>
              <a:rPr lang="es-us" altLang="en-US" sz="2200" dirty="0">
                <a:solidFill>
                  <a:schemeClr val="tx1"/>
                </a:solidFill>
                <a:latin typeface="Times New Roman" pitchFamily="18" charset="0"/>
                <a:ea typeface="+mn-ea" pitchFamily="18" charset="0"/>
                <a:cs typeface="Times New Roman" pitchFamily="18" charset="0"/>
              </a:rPr>
              <a:t>derechos civiles?</a:t>
            </a:r>
            <a:r>
              <a:rPr lang="es-US" altLang="en-US" sz="2200" dirty="0">
                <a:solidFill>
                  <a:schemeClr val="tx1"/>
                </a:solidFill>
                <a:latin typeface="Times New Roman" pitchFamily="18" charset="0"/>
                <a:ea typeface="+mn-ea" pitchFamily="18" charset="0"/>
                <a:cs typeface="Times New Roman" pitchFamily="18" charset="0"/>
              </a:rPr>
              <a:t> </a:t>
            </a:r>
            <a:r>
              <a:rPr lang="es-us" altLang="en-US" sz="2200" dirty="0">
                <a:solidFill>
                  <a:schemeClr val="tx1"/>
                </a:solidFill>
                <a:latin typeface="Times New Roman" pitchFamily="18" charset="0"/>
                <a:ea typeface="+mn-ea" pitchFamily="18" charset="0"/>
                <a:cs typeface="Times New Roman" pitchFamily="18" charset="0"/>
              </a:rPr>
              <a:t>Si la respuesta es sí, ¿se manejaron adecuadamente? ¿Son adecuados los procedimientos de la organización?</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a:extLst>
              <a:ext uri="{FF2B5EF4-FFF2-40B4-BE49-F238E27FC236}">
                <a16:creationId xmlns:a16="http://schemas.microsoft.com/office/drawing/2014/main" id="{D46A7663-BF77-96DD-AEC4-571E503DAFEB}"/>
              </a:ext>
            </a:extLst>
          </p:cNvPr>
          <p:cNvSpPr>
            <a:spLocks noGrp="1" noChangeArrowheads="1"/>
          </p:cNvSpPr>
          <p:nvPr>
            <p:ph type="title"/>
          </p:nvPr>
        </p:nvSpPr>
        <p:spPr>
          <a:xfrm>
            <a:off x="457200" y="341313"/>
            <a:ext cx="82296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5400" dirty="0">
                <a:latin typeface="Times New Roman" panose="02020603050405020304" pitchFamily="18" charset="0"/>
                <a:cs typeface="Times New Roman" panose="02020603050405020304" pitchFamily="18" charset="0"/>
              </a:rPr>
              <a:t>Resolución del incumplimiento</a:t>
            </a:r>
            <a:endParaRPr lang="es-US" altLang="en-US" sz="5400" dirty="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96259" name="Content Placeholder 2">
            <a:extLst>
              <a:ext uri="{FF2B5EF4-FFF2-40B4-BE49-F238E27FC236}">
                <a16:creationId xmlns:a16="http://schemas.microsoft.com/office/drawing/2014/main" id="{6422E7BC-908C-0FD9-308D-BB42DF1325C7}"/>
              </a:ext>
            </a:extLst>
          </p:cNvPr>
          <p:cNvSpPr>
            <a:spLocks noGrp="1" noChangeArrowheads="1"/>
          </p:cNvSpPr>
          <p:nvPr>
            <p:ph idx="1"/>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endParaRPr lang="es-US" altLang="en-US">
              <a:solidFill>
                <a:schemeClr val="tx1"/>
              </a:solidFill>
              <a:latin typeface="Times New Roman" panose="02020603050405020304" pitchFamily="18" charset="0"/>
              <a:cs typeface="Times New Roman" panose="02020603050405020304" pitchFamily="18" charset="0"/>
            </a:endParaRPr>
          </a:p>
          <a:p>
            <a:pPr algn="ctr" eaLnBrk="1" hangingPunct="1">
              <a:buSzTx/>
              <a:buFont typeface="Arial" panose="020B0604020202020204" pitchFamily="34" charset="0"/>
              <a:buNone/>
            </a:pPr>
            <a:r>
              <a:rPr lang="es-US" altLang="en-US" sz="3600" u="sng">
                <a:solidFill>
                  <a:schemeClr val="tx1"/>
                </a:solidFill>
                <a:latin typeface="Times New Roman" panose="02020603050405020304" pitchFamily="18" charset="0"/>
                <a:cs typeface="Times New Roman" panose="02020603050405020304" pitchFamily="18" charset="0"/>
              </a:rPr>
              <a:t>Definición de “incumplimiento”</a:t>
            </a:r>
          </a:p>
          <a:p>
            <a:pPr algn="ctr" eaLnBrk="1" hangingPunct="1">
              <a:buSzTx/>
              <a:buFont typeface="Arial" panose="020B0604020202020204" pitchFamily="34" charset="0"/>
              <a:buNone/>
            </a:pPr>
            <a:r>
              <a:rPr lang="es-US" altLang="en-US">
                <a:solidFill>
                  <a:schemeClr val="tx1"/>
                </a:solidFill>
                <a:latin typeface="Times New Roman" panose="02020603050405020304" pitchFamily="18" charset="0"/>
                <a:cs typeface="Times New Roman" panose="02020603050405020304" pitchFamily="18" charset="0"/>
              </a:rPr>
              <a:t>Hallazgo de hecho de que una agencia estatal, local u otra agencia subreceptora no cumple algún requisito de derechos civiles establecido por las leyes, reglamentaciones, políticas, instrucciones o directrices.</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a:extLst>
              <a:ext uri="{FF2B5EF4-FFF2-40B4-BE49-F238E27FC236}">
                <a16:creationId xmlns:a16="http://schemas.microsoft.com/office/drawing/2014/main" id="{E1A9508C-E179-A921-EBBE-3A613E8B54D3}"/>
              </a:ext>
            </a:extLst>
          </p:cNvPr>
          <p:cNvSpPr>
            <a:spLocks noGrp="1" noChangeArrowheads="1"/>
          </p:cNvSpPr>
          <p:nvPr>
            <p:ph type="title"/>
          </p:nvPr>
        </p:nvSpPr>
        <p:spPr>
          <a:xfrm>
            <a:off x="457200" y="341313"/>
            <a:ext cx="82296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5400">
                <a:latin typeface="Times New Roman" panose="02020603050405020304" pitchFamily="18" charset="0"/>
                <a:cs typeface="Times New Roman" panose="02020603050405020304" pitchFamily="18" charset="0"/>
              </a:rPr>
              <a:t>Resolución del incumplimiento</a:t>
            </a:r>
            <a:endParaRPr lang="es-US" altLang="en-US" sz="54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98307" name="Content Placeholder 2">
            <a:extLst>
              <a:ext uri="{FF2B5EF4-FFF2-40B4-BE49-F238E27FC236}">
                <a16:creationId xmlns:a16="http://schemas.microsoft.com/office/drawing/2014/main" id="{3DF13DBD-8132-3E65-6890-E4A9E081B66C}"/>
              </a:ext>
            </a:extLst>
          </p:cNvPr>
          <p:cNvSpPr>
            <a:spLocks noGrp="1" noChangeArrowheads="1"/>
          </p:cNvSpPr>
          <p:nvPr>
            <p:ph idx="1"/>
          </p:nvPr>
        </p:nvSpPr>
        <p:spPr>
          <a:xfrm>
            <a:off x="457200" y="2287588"/>
            <a:ext cx="8229600" cy="3662362"/>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3100" dirty="0">
                <a:solidFill>
                  <a:schemeClr val="tx1"/>
                </a:solidFill>
                <a:latin typeface="Times New Roman" panose="02020603050405020304" pitchFamily="18" charset="0"/>
                <a:cs typeface="Times New Roman" panose="02020603050405020304" pitchFamily="18" charset="0"/>
              </a:rPr>
              <a:t>Se deben tomar medidas inmediatamente para lograr el cumplimiento </a:t>
            </a:r>
            <a:r>
              <a:rPr lang="es-US" altLang="en-US" sz="3100" b="1" i="1" dirty="0">
                <a:solidFill>
                  <a:schemeClr val="tx1"/>
                </a:solidFill>
                <a:latin typeface="Times New Roman" panose="02020603050405020304" pitchFamily="18" charset="0"/>
                <a:cs typeface="Times New Roman" panose="02020603050405020304" pitchFamily="18" charset="0"/>
              </a:rPr>
              <a:t>voluntario</a:t>
            </a:r>
          </a:p>
          <a:p>
            <a:pPr eaLnBrk="1" hangingPunct="1">
              <a:buSzTx/>
              <a:buFont typeface="Arial" panose="020B0604020202020204" pitchFamily="34" charset="0"/>
              <a:buNone/>
            </a:pPr>
            <a:endParaRPr lang="es-US" altLang="en-US" sz="3100" dirty="0">
              <a:solidFill>
                <a:schemeClr val="tx1"/>
              </a:solidFill>
              <a:latin typeface="Times New Roman" panose="02020603050405020304" pitchFamily="18" charset="0"/>
              <a:cs typeface="Times New Roman" panose="02020603050405020304" pitchFamily="18" charset="0"/>
            </a:endParaRPr>
          </a:p>
          <a:p>
            <a:pPr eaLnBrk="1" hangingPunct="1">
              <a:buSzTx/>
              <a:buFont typeface="Wingdings" panose="05000000000000000000" pitchFamily="2" charset="2"/>
              <a:buChar char="v"/>
            </a:pPr>
            <a:r>
              <a:rPr lang="es-US" altLang="en-US" sz="3100" dirty="0">
                <a:solidFill>
                  <a:schemeClr val="tx1"/>
                </a:solidFill>
                <a:latin typeface="Times New Roman" panose="02020603050405020304" pitchFamily="18" charset="0"/>
                <a:cs typeface="Times New Roman" panose="02020603050405020304" pitchFamily="18" charset="0"/>
              </a:rPr>
              <a:t>La fecha de vigencia del hallazgo de incumplimiento es la fecha del aviso a la agencia estatal, local u otra agencia subreceptora</a:t>
            </a:r>
          </a:p>
          <a:p>
            <a:pPr eaLnBrk="1" hangingPunct="1">
              <a:buSzTx/>
              <a:buFont typeface="Wingdings" panose="05000000000000000000" pitchFamily="2" charset="2"/>
              <a:buChar char="v"/>
            </a:pPr>
            <a:endParaRPr lang="es-US" altLang="en-US" dirty="0">
              <a:solidFill>
                <a:schemeClr val="tx1"/>
              </a:solidFill>
              <a:cs typeface="Arial" panose="020B0604020202020204" pitchFamily="34" charset="0"/>
            </a:endParaRP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a:extLst>
              <a:ext uri="{FF2B5EF4-FFF2-40B4-BE49-F238E27FC236}">
                <a16:creationId xmlns:a16="http://schemas.microsoft.com/office/drawing/2014/main" id="{4F57C1F3-4892-47BF-42AD-2C782C3C0DA9}"/>
              </a:ext>
            </a:extLst>
          </p:cNvPr>
          <p:cNvSpPr>
            <a:spLocks noGrp="1" noChangeArrowheads="1"/>
          </p:cNvSpPr>
          <p:nvPr>
            <p:ph type="title"/>
          </p:nvPr>
        </p:nvSpPr>
        <p:spPr>
          <a:xfrm>
            <a:off x="684213" y="274638"/>
            <a:ext cx="7920037"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800">
                <a:latin typeface="Times New Roman" panose="02020603050405020304" pitchFamily="18" charset="0"/>
                <a:cs typeface="Times New Roman" panose="02020603050405020304" pitchFamily="18" charset="0"/>
              </a:rPr>
              <a:t>¿Qué es el dominio limitado del inglés (LEP)?</a:t>
            </a:r>
            <a:endParaRPr lang="es-US" altLang="en-US" sz="4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100355" name="Content Placeholder 2">
            <a:extLst>
              <a:ext uri="{FF2B5EF4-FFF2-40B4-BE49-F238E27FC236}">
                <a16:creationId xmlns:a16="http://schemas.microsoft.com/office/drawing/2014/main" id="{100A8722-F9CA-9B65-1F9B-B844CA4FE6E9}"/>
              </a:ext>
            </a:extLst>
          </p:cNvPr>
          <p:cNvSpPr>
            <a:spLocks noGrp="1" noChangeArrowheads="1"/>
          </p:cNvSpPr>
          <p:nvPr>
            <p:ph idx="1"/>
          </p:nvPr>
        </p:nvSpPr>
        <p:spPr>
          <a:xfrm>
            <a:off x="457200" y="1600200"/>
            <a:ext cx="8147050" cy="4525963"/>
          </a:xfrm>
        </p:spPr>
        <p:txBody>
          <a:bodyPr/>
          <a:lstStyle/>
          <a:p>
            <a:pPr marL="0" indent="0" algn="ctr" eaLnBrk="1" hangingPunct="1">
              <a:lnSpc>
                <a:spcPct val="90000"/>
              </a:lnSpc>
              <a:buSzTx/>
              <a:buFont typeface="Arial" panose="020B0604020202020204" pitchFamily="34" charset="0"/>
              <a:buNone/>
            </a:pPr>
            <a:r>
              <a:rPr lang="es-US" altLang="en-US" sz="3000" b="1" u="sng" dirty="0">
                <a:solidFill>
                  <a:schemeClr val="tx1"/>
                </a:solidFill>
                <a:latin typeface="Times New Roman" panose="02020603050405020304" pitchFamily="18" charset="0"/>
                <a:cs typeface="Times New Roman" panose="02020603050405020304" pitchFamily="18" charset="0"/>
              </a:rPr>
              <a:t>Definición de personas con LEP</a:t>
            </a:r>
            <a:r>
              <a:rPr lang="es-US" altLang="en-US" sz="3000" dirty="0">
                <a:solidFill>
                  <a:schemeClr val="tx1"/>
                </a:solidFill>
                <a:latin typeface="Times New Roman" panose="02020603050405020304" pitchFamily="18" charset="0"/>
                <a:cs typeface="Times New Roman" panose="02020603050405020304" pitchFamily="18" charset="0"/>
              </a:rPr>
              <a:t>:</a:t>
            </a:r>
          </a:p>
          <a:p>
            <a:pPr marL="0" indent="0" algn="ctr" eaLnBrk="1" hangingPunct="1">
              <a:lnSpc>
                <a:spcPct val="90000"/>
              </a:lnSpc>
              <a:buSzTx/>
              <a:buFont typeface="Arial" panose="020B0604020202020204" pitchFamily="34" charset="0"/>
              <a:buNone/>
            </a:pPr>
            <a:r>
              <a:rPr lang="es-US" altLang="en-US" sz="3000" dirty="0">
                <a:solidFill>
                  <a:schemeClr val="tx1"/>
                </a:solidFill>
                <a:latin typeface="Times New Roman" panose="02020603050405020304" pitchFamily="18" charset="0"/>
                <a:cs typeface="Times New Roman" panose="02020603050405020304" pitchFamily="18" charset="0"/>
              </a:rPr>
              <a:t>Personas que no hablan inglés como lengua materna y que tienen una capacidad limitada para leer, hablar, escribir o comprender el inglés.</a:t>
            </a:r>
          </a:p>
          <a:p>
            <a:pPr marL="0" indent="0" eaLnBrk="1" hangingPunct="1">
              <a:lnSpc>
                <a:spcPct val="90000"/>
              </a:lnSpc>
              <a:buSzTx/>
              <a:buFont typeface="Arial" panose="020B0604020202020204" pitchFamily="34" charset="0"/>
              <a:buNone/>
            </a:pPr>
            <a:endParaRPr lang="es-US" altLang="en-US" sz="3000" i="1" dirty="0">
              <a:solidFill>
                <a:schemeClr val="tx1"/>
              </a:solidFill>
              <a:latin typeface="Times New Roman" panose="02020603050405020304" pitchFamily="18" charset="0"/>
              <a:cs typeface="Times New Roman" panose="02020603050405020304" pitchFamily="18" charset="0"/>
            </a:endParaRPr>
          </a:p>
          <a:p>
            <a:pPr marL="342000" indent="-342000" eaLnBrk="1" hangingPunct="1">
              <a:lnSpc>
                <a:spcPct val="90000"/>
              </a:lnSpc>
              <a:buSzTx/>
              <a:buFont typeface="Wingdings" panose="05000000000000000000" pitchFamily="2" charset="2"/>
              <a:buChar char="v"/>
            </a:pPr>
            <a:r>
              <a:rPr lang="es-US" altLang="en-US" sz="3000" dirty="0">
                <a:solidFill>
                  <a:schemeClr val="tx1"/>
                </a:solidFill>
                <a:latin typeface="Times New Roman" panose="02020603050405020304" pitchFamily="18" charset="0"/>
                <a:cs typeface="Times New Roman" panose="02020603050405020304" pitchFamily="18" charset="0"/>
              </a:rPr>
              <a:t>Todas las organizaciones que reciban ayuda económica federal tienen la responsabilidad de tomar medidas razonables para que las personas con LEP tengan un acceso “significativo” a sus programas y actividades.</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a:extLst>
              <a:ext uri="{FF2B5EF4-FFF2-40B4-BE49-F238E27FC236}">
                <a16:creationId xmlns:a16="http://schemas.microsoft.com/office/drawing/2014/main" id="{BC9847F0-6013-1378-8D57-9AC0218FEF55}"/>
              </a:ext>
            </a:extLst>
          </p:cNvPr>
          <p:cNvSpPr>
            <a:spLocks noGrp="1" noChangeArrowheads="1"/>
          </p:cNvSpPr>
          <p:nvPr>
            <p:ph type="title"/>
          </p:nvPr>
        </p:nvSpPr>
        <p:spPr>
          <a:xfrm>
            <a:off x="457200" y="476250"/>
            <a:ext cx="82296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3800">
                <a:latin typeface="Times New Roman" panose="02020603050405020304" pitchFamily="18" charset="0"/>
                <a:cs typeface="Times New Roman" panose="02020603050405020304" pitchFamily="18" charset="0"/>
              </a:rPr>
              <a:t>Las “medidas razonables” para las personas con dominio limitado del inglés (LEP) dependen de</a:t>
            </a:r>
            <a:r>
              <a:rPr lang="es-US" altLang="en-US" sz="4000">
                <a:latin typeface="Times New Roman" panose="02020603050405020304" pitchFamily="18" charset="0"/>
                <a:cs typeface="Times New Roman" panose="02020603050405020304" pitchFamily="18" charset="0"/>
              </a:rPr>
              <a:t>:</a:t>
            </a:r>
            <a:endParaRPr lang="es-US" altLang="en-US" sz="4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102403" name="Content Placeholder 2">
            <a:extLst>
              <a:ext uri="{FF2B5EF4-FFF2-40B4-BE49-F238E27FC236}">
                <a16:creationId xmlns:a16="http://schemas.microsoft.com/office/drawing/2014/main" id="{62958BC0-30FC-07E4-8EB8-E10252522C17}"/>
              </a:ext>
            </a:extLst>
          </p:cNvPr>
          <p:cNvSpPr>
            <a:spLocks noGrp="1" noChangeArrowheads="1"/>
          </p:cNvSpPr>
          <p:nvPr>
            <p:ph idx="1"/>
          </p:nvPr>
        </p:nvSpPr>
        <p:spPr>
          <a:xfrm>
            <a:off x="457200" y="1990725"/>
            <a:ext cx="7859713" cy="452596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lnSpc>
                <a:spcPct val="90000"/>
              </a:lnSpc>
              <a:buSzTx/>
              <a:buFont typeface="Wingdings" panose="05000000000000000000" pitchFamily="2" charset="2"/>
              <a:buChar char="v"/>
            </a:pPr>
            <a:r>
              <a:rPr lang="es-US" altLang="en-US" sz="2700">
                <a:solidFill>
                  <a:schemeClr val="tx1"/>
                </a:solidFill>
                <a:latin typeface="Times New Roman" panose="02020603050405020304" pitchFamily="18" charset="0"/>
                <a:cs typeface="Times New Roman" panose="02020603050405020304" pitchFamily="18" charset="0"/>
              </a:rPr>
              <a:t>La cantidad o la proporción de personas con LEP que puedan ser atendidas o con las que probablemente se encuentre el programa o el beneficiario</a:t>
            </a:r>
          </a:p>
          <a:p>
            <a:pPr eaLnBrk="1" hangingPunct="1">
              <a:lnSpc>
                <a:spcPct val="90000"/>
              </a:lnSpc>
              <a:buSzTx/>
              <a:buFont typeface="Wingdings" panose="05000000000000000000" pitchFamily="2" charset="2"/>
              <a:buChar char="v"/>
            </a:pPr>
            <a:r>
              <a:rPr lang="es-US" altLang="en-US" sz="2700">
                <a:solidFill>
                  <a:schemeClr val="tx1"/>
                </a:solidFill>
                <a:latin typeface="Times New Roman" panose="02020603050405020304" pitchFamily="18" charset="0"/>
                <a:cs typeface="Times New Roman" panose="02020603050405020304" pitchFamily="18" charset="0"/>
              </a:rPr>
              <a:t>La frecuencia con la que las personas con LEP entran en contacto con el programa</a:t>
            </a:r>
          </a:p>
          <a:p>
            <a:pPr eaLnBrk="1" hangingPunct="1">
              <a:lnSpc>
                <a:spcPct val="90000"/>
              </a:lnSpc>
              <a:buSzTx/>
              <a:buFont typeface="Wingdings" panose="05000000000000000000" pitchFamily="2" charset="2"/>
              <a:buChar char="v"/>
            </a:pPr>
            <a:r>
              <a:rPr lang="es-US" altLang="en-US" sz="2700">
                <a:solidFill>
                  <a:schemeClr val="tx1"/>
                </a:solidFill>
                <a:latin typeface="Times New Roman" panose="02020603050405020304" pitchFamily="18" charset="0"/>
                <a:cs typeface="Times New Roman" panose="02020603050405020304" pitchFamily="18" charset="0"/>
              </a:rPr>
              <a:t>La naturaleza e importancia del programa, actividad </a:t>
            </a:r>
            <a:br>
              <a:rPr lang="es-US" altLang="en-US" sz="2700">
                <a:solidFill>
                  <a:schemeClr val="tx1"/>
                </a:solidFill>
                <a:latin typeface="Times New Roman" panose="02020603050405020304" pitchFamily="18" charset="0"/>
                <a:cs typeface="Times New Roman" panose="02020603050405020304" pitchFamily="18" charset="0"/>
              </a:rPr>
            </a:br>
            <a:r>
              <a:rPr lang="es-US" altLang="en-US" sz="2700">
                <a:solidFill>
                  <a:schemeClr val="tx1"/>
                </a:solidFill>
                <a:latin typeface="Times New Roman" panose="02020603050405020304" pitchFamily="18" charset="0"/>
                <a:cs typeface="Times New Roman" panose="02020603050405020304" pitchFamily="18" charset="0"/>
              </a:rPr>
              <a:t>o servicio que presta el programa para la vida de </a:t>
            </a:r>
            <a:br>
              <a:rPr lang="es-US" altLang="en-US" sz="2700">
                <a:solidFill>
                  <a:schemeClr val="tx1"/>
                </a:solidFill>
                <a:latin typeface="Times New Roman" panose="02020603050405020304" pitchFamily="18" charset="0"/>
                <a:cs typeface="Times New Roman" panose="02020603050405020304" pitchFamily="18" charset="0"/>
              </a:rPr>
            </a:br>
            <a:r>
              <a:rPr lang="es-US" altLang="en-US" sz="2700">
                <a:solidFill>
                  <a:schemeClr val="tx1"/>
                </a:solidFill>
                <a:latin typeface="Times New Roman" panose="02020603050405020304" pitchFamily="18" charset="0"/>
                <a:cs typeface="Times New Roman" panose="02020603050405020304" pitchFamily="18" charset="0"/>
              </a:rPr>
              <a:t>las personas</a:t>
            </a:r>
          </a:p>
          <a:p>
            <a:pPr eaLnBrk="1" hangingPunct="1">
              <a:lnSpc>
                <a:spcPct val="90000"/>
              </a:lnSpc>
              <a:buSzTx/>
              <a:buFont typeface="Wingdings" panose="05000000000000000000" pitchFamily="2" charset="2"/>
              <a:buChar char="v"/>
            </a:pPr>
            <a:r>
              <a:rPr lang="es-US" altLang="en-US" sz="2700">
                <a:solidFill>
                  <a:schemeClr val="tx1"/>
                </a:solidFill>
                <a:latin typeface="Times New Roman" panose="02020603050405020304" pitchFamily="18" charset="0"/>
                <a:cs typeface="Times New Roman" panose="02020603050405020304" pitchFamily="18" charset="0"/>
              </a:rPr>
              <a:t>Los recursos disponibles para el beneficiario y los costos. La falta de recursos no exime a una agencia del requisito de tomar medidas razonables</a:t>
            </a:r>
            <a:endParaRPr lang="es-US" altLang="en-US" sz="2700">
              <a:solidFill>
                <a:schemeClr val="tx1"/>
              </a:solidFill>
              <a:cs typeface="Arial" panose="020B0604020202020204" pitchFamily="34" charset="0"/>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a:extLst>
              <a:ext uri="{FF2B5EF4-FFF2-40B4-BE49-F238E27FC236}">
                <a16:creationId xmlns:a16="http://schemas.microsoft.com/office/drawing/2014/main" id="{D8A2A08B-F9A7-1B82-DF07-04DC99842A76}"/>
              </a:ext>
            </a:extLst>
          </p:cNvPr>
          <p:cNvSpPr>
            <a:spLocks noGrp="1" noChangeArrowheads="1"/>
          </p:cNvSpPr>
          <p:nvPr>
            <p:ph type="title"/>
          </p:nvPr>
        </p:nvSpPr>
        <p:spPr>
          <a:xfrm>
            <a:off x="457200" y="314325"/>
            <a:ext cx="82296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5400">
                <a:latin typeface="Times New Roman" panose="02020603050405020304" pitchFamily="18" charset="0"/>
                <a:cs typeface="Times New Roman" panose="02020603050405020304" pitchFamily="18" charset="0"/>
              </a:rPr>
              <a:t>Dominio limitado del inglés</a:t>
            </a:r>
            <a:r>
              <a:rPr lang="es-US" altLang="en-US" sz="5400">
                <a:latin typeface="Times New Roman" panose="02020603050405020304" pitchFamily="18" charset="0"/>
                <a:ea typeface="Times New Roman" panose="02020603050405020304" pitchFamily="18" charset="0"/>
                <a:cs typeface="Arial" panose="020B0604020202020204" pitchFamily="34" charset="0"/>
              </a:rPr>
              <a:t/>
            </a:r>
            <a:br>
              <a:rPr lang="es-US" altLang="en-US" sz="5400">
                <a:latin typeface="Times New Roman" panose="02020603050405020304" pitchFamily="18" charset="0"/>
                <a:ea typeface="Times New Roman" panose="02020603050405020304" pitchFamily="18" charset="0"/>
                <a:cs typeface="Arial" panose="020B0604020202020204" pitchFamily="34" charset="0"/>
              </a:rPr>
            </a:br>
            <a:r>
              <a:rPr lang="es-US" altLang="en-US" sz="5400">
                <a:latin typeface="Times New Roman" panose="02020603050405020304" pitchFamily="18" charset="0"/>
                <a:cs typeface="Times New Roman" panose="02020603050405020304" pitchFamily="18" charset="0"/>
              </a:rPr>
              <a:t>(LEP)</a:t>
            </a:r>
            <a:endParaRPr lang="es-US" altLang="en-US" sz="5400">
              <a:solidFill>
                <a:schemeClr val="tx1"/>
              </a:solidFill>
              <a:latin typeface="Times New Roman" panose="02020603050405020304" pitchFamily="18" charset="0"/>
              <a:cs typeface="Times New Roman" panose="02020603050405020304" pitchFamily="18" charset="0"/>
            </a:endParaRPr>
          </a:p>
        </p:txBody>
      </p:sp>
      <p:sp>
        <p:nvSpPr>
          <p:cNvPr id="104451" name="Content Placeholder 2">
            <a:extLst>
              <a:ext uri="{FF2B5EF4-FFF2-40B4-BE49-F238E27FC236}">
                <a16:creationId xmlns:a16="http://schemas.microsoft.com/office/drawing/2014/main" id="{8E6E3FC7-DF41-CC1E-DAC5-4C75896B5D03}"/>
              </a:ext>
            </a:extLst>
          </p:cNvPr>
          <p:cNvSpPr>
            <a:spLocks noGrp="1" noChangeArrowheads="1"/>
          </p:cNvSpPr>
          <p:nvPr>
            <p:ph idx="1"/>
          </p:nvPr>
        </p:nvSpPr>
        <p:spPr>
          <a:xfrm>
            <a:off x="457200" y="1639888"/>
            <a:ext cx="8229600" cy="4525962"/>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2200">
                <a:solidFill>
                  <a:schemeClr val="tx1"/>
                </a:solidFill>
                <a:latin typeface="Times New Roman" panose="02020603050405020304" pitchFamily="18" charset="0"/>
                <a:cs typeface="Times New Roman" panose="02020603050405020304" pitchFamily="18" charset="0"/>
              </a:rPr>
              <a:t>Soluciones potenciales para la reducción de costos:</a:t>
            </a:r>
          </a:p>
          <a:p>
            <a:pPr lvl="1" eaLnBrk="1" hangingPunct="1">
              <a:buSzTx/>
              <a:buFont typeface="Arial" panose="020B0604020202020204" pitchFamily="34" charset="0"/>
              <a:buChar char="•"/>
            </a:pPr>
            <a:r>
              <a:rPr lang="es-US" altLang="en-US" sz="2000">
                <a:solidFill>
                  <a:schemeClr val="tx1"/>
                </a:solidFill>
                <a:latin typeface="Times New Roman" panose="02020603050405020304" pitchFamily="18" charset="0"/>
                <a:cs typeface="Times New Roman" panose="02020603050405020304" pitchFamily="18" charset="0"/>
              </a:rPr>
              <a:t>Usar los avances tecnológicos (es decir, dispositivos de traducción en su computadora o teléfono inteligente)</a:t>
            </a:r>
          </a:p>
          <a:p>
            <a:pPr lvl="1" eaLnBrk="1" hangingPunct="1">
              <a:buSzTx/>
              <a:buFont typeface="Arial" panose="020B0604020202020204" pitchFamily="34" charset="0"/>
              <a:buChar char="•"/>
            </a:pPr>
            <a:r>
              <a:rPr lang="es-US" altLang="en-US" sz="2000">
                <a:solidFill>
                  <a:schemeClr val="tx1"/>
                </a:solidFill>
                <a:latin typeface="Times New Roman" panose="02020603050405020304" pitchFamily="18" charset="0"/>
                <a:cs typeface="Times New Roman" panose="02020603050405020304" pitchFamily="18" charset="0"/>
              </a:rPr>
              <a:t>Compartir materiales y servicios de asistencia en el idioma entre los beneficiarios, los grupos de defensa y las agencias de servicios sociales (por ejemplo, Servicios Humanos de Oklahoma)</a:t>
            </a:r>
          </a:p>
          <a:p>
            <a:pPr lvl="1" eaLnBrk="1" hangingPunct="1">
              <a:buSzTx/>
              <a:buFont typeface="Arial" panose="020B0604020202020204" pitchFamily="34" charset="0"/>
              <a:buChar char="•"/>
            </a:pPr>
            <a:r>
              <a:rPr lang="es-US" altLang="en-US" sz="2000">
                <a:solidFill>
                  <a:schemeClr val="tx1"/>
                </a:solidFill>
                <a:latin typeface="Times New Roman" panose="02020603050405020304" pitchFamily="18" charset="0"/>
                <a:cs typeface="Times New Roman" panose="02020603050405020304" pitchFamily="18" charset="0"/>
              </a:rPr>
              <a:t>Cuando corresponda, capacitar al personal bilingüe para que actúe como intérprete y traductor, contratar servicios de interpretación telefónica y por videoconferencia, o usar formalmente voluntarios calificados de la comunidad</a:t>
            </a:r>
          </a:p>
          <a:p>
            <a:pPr lvl="1" eaLnBrk="1" hangingPunct="1">
              <a:buSzTx/>
              <a:buFont typeface="Arial" panose="020B0604020202020204" pitchFamily="34" charset="0"/>
              <a:buChar char="•"/>
            </a:pPr>
            <a:r>
              <a:rPr lang="es-US" altLang="en-US" sz="2000">
                <a:solidFill>
                  <a:schemeClr val="tx1"/>
                </a:solidFill>
                <a:latin typeface="Times New Roman" panose="02020603050405020304" pitchFamily="18" charset="0"/>
                <a:cs typeface="Times New Roman" panose="02020603050405020304" pitchFamily="18" charset="0"/>
              </a:rPr>
              <a:t>Estandarizar los documentos para reducir las necesidades de traducción</a:t>
            </a:r>
          </a:p>
          <a:p>
            <a:pPr eaLnBrk="1" hangingPunct="1">
              <a:buSzTx/>
              <a:buFont typeface="Wingdings" panose="05000000000000000000" pitchFamily="2" charset="2"/>
              <a:buChar char="v"/>
            </a:pPr>
            <a:r>
              <a:rPr lang="es-US" altLang="en-US" sz="2200">
                <a:solidFill>
                  <a:schemeClr val="tx1"/>
                </a:solidFill>
                <a:latin typeface="Times New Roman" panose="02020603050405020304" pitchFamily="18" charset="0"/>
                <a:cs typeface="Times New Roman" panose="02020603050405020304" pitchFamily="18" charset="0"/>
              </a:rPr>
              <a:t>Los intérpretes pagados, el personal bilingüe o el uso de </a:t>
            </a:r>
            <a:r>
              <a:rPr lang="es-US" altLang="en-US" sz="2200" b="1">
                <a:solidFill>
                  <a:schemeClr val="tx1"/>
                </a:solidFill>
                <a:latin typeface="Times New Roman" panose="02020603050405020304" pitchFamily="18" charset="0"/>
                <a:cs typeface="Times New Roman" panose="02020603050405020304" pitchFamily="18" charset="0"/>
              </a:rPr>
              <a:t>Language Line </a:t>
            </a:r>
            <a:r>
              <a:rPr lang="es-US" altLang="en-US" sz="2200">
                <a:solidFill>
                  <a:schemeClr val="tx1"/>
                </a:solidFill>
                <a:latin typeface="Times New Roman" panose="02020603050405020304" pitchFamily="18" charset="0"/>
                <a:cs typeface="Times New Roman" panose="02020603050405020304" pitchFamily="18" charset="0"/>
              </a:rPr>
              <a:t>son los métodos preferidos para cumplir los requisitos LEP</a:t>
            </a:r>
          </a:p>
          <a:p>
            <a:pPr lvl="1" eaLnBrk="1" hangingPunct="1">
              <a:buSzTx/>
              <a:buFont typeface="Arial" panose="020B0604020202020204" pitchFamily="34" charset="0"/>
              <a:buChar char="•"/>
            </a:pPr>
            <a:endParaRPr lang="es-US" altLang="en-US" sz="20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Content Placeholder 2">
            <a:extLst>
              <a:ext uri="{FF2B5EF4-FFF2-40B4-BE49-F238E27FC236}">
                <a16:creationId xmlns:a16="http://schemas.microsoft.com/office/drawing/2014/main" id="{4162CFE6-AE56-A81D-657D-EA99F7732032}"/>
              </a:ext>
            </a:extLst>
          </p:cNvPr>
          <p:cNvSpPr>
            <a:spLocks noGrp="1" noChangeArrowheads="1"/>
          </p:cNvSpPr>
          <p:nvPr>
            <p:ph idx="1"/>
          </p:nvPr>
        </p:nvSpPr>
        <p:spPr>
          <a:xfrm>
            <a:off x="457200" y="1639888"/>
            <a:ext cx="8578850" cy="4525962"/>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Los niños menores de edad no deben actuar </a:t>
            </a:r>
            <a:br>
              <a:rPr lang="es-US" altLang="en-US" sz="3000">
                <a:solidFill>
                  <a:schemeClr val="tx1"/>
                </a:solidFill>
                <a:latin typeface="Times New Roman" panose="02020603050405020304" pitchFamily="18" charset="0"/>
                <a:cs typeface="Times New Roman" panose="02020603050405020304" pitchFamily="18" charset="0"/>
              </a:rPr>
            </a:br>
            <a:r>
              <a:rPr lang="es-US" altLang="en-US" sz="3000">
                <a:solidFill>
                  <a:schemeClr val="tx1"/>
                </a:solidFill>
                <a:latin typeface="Times New Roman" panose="02020603050405020304" pitchFamily="18" charset="0"/>
                <a:cs typeface="Times New Roman" panose="02020603050405020304" pitchFamily="18" charset="0"/>
              </a:rPr>
              <a:t>como intérpretes</a:t>
            </a:r>
          </a:p>
          <a:p>
            <a:pPr eaLnBrk="1" hangingPunct="1">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Se pueden usar voluntarios, pero asegúrese de que entiendan sobre la confidencialidad</a:t>
            </a:r>
          </a:p>
          <a:p>
            <a:pPr eaLnBrk="1" hangingPunct="1">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Elabore prototipos de aplicaciones en otros idiomas:</a:t>
            </a:r>
          </a:p>
          <a:p>
            <a:pPr eaLnBrk="1" hangingPunct="1">
              <a:buSzTx/>
              <a:buFont typeface="Arial" panose="020B0604020202020204" pitchFamily="34" charset="0"/>
              <a:buNone/>
            </a:pPr>
            <a:r>
              <a:rPr lang="es-US" altLang="en-US" sz="3000">
                <a:solidFill>
                  <a:schemeClr val="tx1"/>
                </a:solidFill>
                <a:latin typeface="Times New Roman" panose="02020603050405020304" pitchFamily="18" charset="0"/>
                <a:cs typeface="Times New Roman" panose="02020603050405020304" pitchFamily="18" charset="0"/>
                <a:hlinkClick r:id="rId3"/>
              </a:rPr>
              <a:t>http://www.fns.usda.gov/cnd/FRP/frp.process.htm</a:t>
            </a:r>
          </a:p>
          <a:p>
            <a:pPr eaLnBrk="1" hangingPunct="1">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Consulte </a:t>
            </a:r>
            <a:r>
              <a:rPr lang="es-US" altLang="en-US" sz="3000">
                <a:solidFill>
                  <a:schemeClr val="tx1"/>
                </a:solidFill>
                <a:latin typeface="Times New Roman" panose="02020603050405020304" pitchFamily="18" charset="0"/>
                <a:cs typeface="Times New Roman" panose="02020603050405020304" pitchFamily="18" charset="0"/>
                <a:hlinkClick r:id="rId4"/>
              </a:rPr>
              <a:t>www.lep.gov</a:t>
            </a:r>
            <a:r>
              <a:rPr lang="es-US" altLang="en-US" sz="3000">
                <a:solidFill>
                  <a:schemeClr val="tx1"/>
                </a:solidFill>
                <a:latin typeface="Times New Roman" panose="02020603050405020304" pitchFamily="18" charset="0"/>
                <a:cs typeface="Times New Roman" panose="02020603050405020304" pitchFamily="18" charset="0"/>
              </a:rPr>
              <a:t> para obtener </a:t>
            </a:r>
            <a:br>
              <a:rPr lang="es-US" altLang="en-US" sz="3000">
                <a:solidFill>
                  <a:schemeClr val="tx1"/>
                </a:solidFill>
                <a:latin typeface="Times New Roman" panose="02020603050405020304" pitchFamily="18" charset="0"/>
                <a:cs typeface="Times New Roman" panose="02020603050405020304" pitchFamily="18" charset="0"/>
              </a:rPr>
            </a:br>
            <a:r>
              <a:rPr lang="es-US" altLang="en-US" sz="3000">
                <a:solidFill>
                  <a:schemeClr val="tx1"/>
                </a:solidFill>
                <a:latin typeface="Times New Roman" panose="02020603050405020304" pitchFamily="18" charset="0"/>
                <a:cs typeface="Times New Roman" panose="02020603050405020304" pitchFamily="18" charset="0"/>
              </a:rPr>
              <a:t>más información</a:t>
            </a:r>
          </a:p>
        </p:txBody>
      </p:sp>
      <p:sp>
        <p:nvSpPr>
          <p:cNvPr id="106499" name="Title 1">
            <a:extLst>
              <a:ext uri="{FF2B5EF4-FFF2-40B4-BE49-F238E27FC236}">
                <a16:creationId xmlns:a16="http://schemas.microsoft.com/office/drawing/2014/main" id="{14E2F970-5115-0E08-2615-F7410DAC45A1}"/>
              </a:ext>
            </a:extLst>
          </p:cNvPr>
          <p:cNvSpPr>
            <a:spLocks noGrp="1" noChangeArrowheads="1"/>
          </p:cNvSpPr>
          <p:nvPr>
            <p:ph type="title"/>
          </p:nvPr>
        </p:nvSpPr>
        <p:spPr>
          <a:xfrm>
            <a:off x="457200" y="314325"/>
            <a:ext cx="82296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5400">
                <a:latin typeface="Times New Roman" panose="02020603050405020304" pitchFamily="18" charset="0"/>
                <a:cs typeface="Times New Roman" panose="02020603050405020304" pitchFamily="18" charset="0"/>
              </a:rPr>
              <a:t>Dominio limitado del inglés</a:t>
            </a:r>
            <a:r>
              <a:rPr lang="es-US" altLang="en-US" sz="5400">
                <a:latin typeface="Times New Roman" panose="02020603050405020304" pitchFamily="18" charset="0"/>
                <a:ea typeface="Times New Roman" panose="02020603050405020304" pitchFamily="18" charset="0"/>
                <a:cs typeface="Arial" panose="020B0604020202020204" pitchFamily="34" charset="0"/>
              </a:rPr>
              <a:t/>
            </a:r>
            <a:br>
              <a:rPr lang="es-US" altLang="en-US" sz="5400">
                <a:latin typeface="Times New Roman" panose="02020603050405020304" pitchFamily="18" charset="0"/>
                <a:ea typeface="Times New Roman" panose="02020603050405020304" pitchFamily="18" charset="0"/>
                <a:cs typeface="Arial" panose="020B0604020202020204" pitchFamily="34" charset="0"/>
              </a:rPr>
            </a:br>
            <a:r>
              <a:rPr lang="es-US" altLang="en-US" sz="5400">
                <a:latin typeface="Times New Roman" panose="02020603050405020304" pitchFamily="18" charset="0"/>
                <a:cs typeface="Times New Roman" panose="02020603050405020304" pitchFamily="18" charset="0"/>
              </a:rPr>
              <a:t>(LEP)</a:t>
            </a:r>
            <a:endParaRPr lang="es-US" altLang="en-US" sz="54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Content Placeholder 2">
            <a:extLst>
              <a:ext uri="{FF2B5EF4-FFF2-40B4-BE49-F238E27FC236}">
                <a16:creationId xmlns:a16="http://schemas.microsoft.com/office/drawing/2014/main" id="{DC6FCA55-0FF5-339B-BE4A-9AC03604FBB2}"/>
              </a:ext>
            </a:extLst>
          </p:cNvPr>
          <p:cNvSpPr>
            <a:spLocks noGrp="1" noChangeArrowheads="1"/>
          </p:cNvSpPr>
          <p:nvPr>
            <p:ph idx="1"/>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0" indent="0" eaLnBrk="1" hangingPunct="1">
              <a:buSzTx/>
              <a:buFont typeface="Arial" panose="020B0604020202020204" pitchFamily="34" charset="0"/>
              <a:buNone/>
            </a:pPr>
            <a:r>
              <a:rPr lang="es-US" altLang="en-US">
                <a:latin typeface="Times New Roman" panose="02020603050405020304" pitchFamily="18" charset="0"/>
                <a:cs typeface="Times New Roman" panose="02020603050405020304" pitchFamily="18" charset="0"/>
              </a:rPr>
              <a:t>Las agencias que no presten servicios a personas solicitantes con LEP, o que les nieguen el acceso al TEFAP y al CSFP pueden estar siendo discriminados por motivos de </a:t>
            </a:r>
            <a:r>
              <a:rPr lang="es-US" altLang="en-US" u="sng">
                <a:latin typeface="Times New Roman" panose="02020603050405020304" pitchFamily="18" charset="0"/>
                <a:cs typeface="Times New Roman" panose="02020603050405020304" pitchFamily="18" charset="0"/>
              </a:rPr>
              <a:t>país de origen</a:t>
            </a:r>
            <a:r>
              <a:rPr lang="es-US" altLang="en-US">
                <a:latin typeface="Times New Roman" panose="02020603050405020304" pitchFamily="18" charset="0"/>
                <a:cs typeface="Times New Roman" panose="02020603050405020304" pitchFamily="18" charset="0"/>
              </a:rPr>
              <a:t>, lo que infringe el Título VI.</a:t>
            </a:r>
            <a:endParaRPr lang="es-US" altLang="en-US">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marL="0" indent="0" eaLnBrk="1" hangingPunct="1">
              <a:buSzTx/>
              <a:buFont typeface="Arial" panose="020B0604020202020204" pitchFamily="34" charset="0"/>
              <a:buNone/>
            </a:pPr>
            <a:endParaRPr lang="es-US" altLang="en-US">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marL="0" indent="0" eaLnBrk="1" hangingPunct="1">
              <a:buSzTx/>
              <a:buFont typeface="Arial" panose="020B0604020202020204" pitchFamily="34" charset="0"/>
              <a:buNone/>
            </a:pPr>
            <a:r>
              <a:rPr lang="es-US" altLang="en-US">
                <a:latin typeface="Times New Roman" panose="02020603050405020304" pitchFamily="18" charset="0"/>
                <a:cs typeface="Times New Roman" panose="02020603050405020304" pitchFamily="18" charset="0"/>
              </a:rPr>
              <a:t>No olvide que </a:t>
            </a:r>
            <a:r>
              <a:rPr lang="es-US" altLang="en-US" b="1">
                <a:latin typeface="Times New Roman" panose="02020603050405020304" pitchFamily="18" charset="0"/>
                <a:cs typeface="Times New Roman" panose="02020603050405020304" pitchFamily="18" charset="0"/>
              </a:rPr>
              <a:t>Language Line </a:t>
            </a:r>
            <a:r>
              <a:rPr lang="es-US" altLang="en-US">
                <a:latin typeface="Times New Roman" panose="02020603050405020304" pitchFamily="18" charset="0"/>
                <a:cs typeface="Times New Roman" panose="02020603050405020304" pitchFamily="18" charset="0"/>
              </a:rPr>
              <a:t>está disponible para las agencias asociadas al CSFP y al TEFAP.</a:t>
            </a:r>
            <a:r>
              <a:rPr lang="zh-CN" altLang="en-US">
                <a:latin typeface="Times New Roman" panose="02020603050405020304" pitchFamily="18" charset="0"/>
                <a:ea typeface="宋体" panose="02010600030101010101" pitchFamily="2" charset="-122"/>
              </a:rPr>
              <a:t> </a:t>
            </a:r>
            <a:endParaRPr lang="es-US" altLang="en-US">
              <a:solidFill>
                <a:schemeClr val="tx1"/>
              </a:solidFill>
              <a:latin typeface="Times New Roman" panose="02020603050405020304" pitchFamily="18" charset="0"/>
              <a:cs typeface="Times New Roman" panose="02020603050405020304" pitchFamily="18" charset="0"/>
            </a:endParaRPr>
          </a:p>
        </p:txBody>
      </p:sp>
      <p:sp>
        <p:nvSpPr>
          <p:cNvPr id="108547" name="Title 1">
            <a:extLst>
              <a:ext uri="{FF2B5EF4-FFF2-40B4-BE49-F238E27FC236}">
                <a16:creationId xmlns:a16="http://schemas.microsoft.com/office/drawing/2014/main" id="{859E72DF-132B-1E28-49ED-EDE2666E345A}"/>
              </a:ext>
            </a:extLst>
          </p:cNvPr>
          <p:cNvSpPr>
            <a:spLocks noGrp="1" noChangeArrowheads="1"/>
          </p:cNvSpPr>
          <p:nvPr>
            <p:ph type="title"/>
          </p:nvPr>
        </p:nvSpPr>
        <p:spPr>
          <a:xfrm>
            <a:off x="457200" y="314325"/>
            <a:ext cx="82296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5400">
                <a:latin typeface="Times New Roman" panose="02020603050405020304" pitchFamily="18" charset="0"/>
                <a:cs typeface="Times New Roman" panose="02020603050405020304" pitchFamily="18" charset="0"/>
              </a:rPr>
              <a:t>Dominio limitado del inglés</a:t>
            </a:r>
            <a:r>
              <a:rPr lang="es-US" altLang="en-US" sz="5400">
                <a:latin typeface="Times New Roman" panose="02020603050405020304" pitchFamily="18" charset="0"/>
                <a:ea typeface="Times New Roman" panose="02020603050405020304" pitchFamily="18" charset="0"/>
                <a:cs typeface="Arial" panose="020B0604020202020204" pitchFamily="34" charset="0"/>
              </a:rPr>
              <a:t/>
            </a:r>
            <a:br>
              <a:rPr lang="es-US" altLang="en-US" sz="5400">
                <a:latin typeface="Times New Roman" panose="02020603050405020304" pitchFamily="18" charset="0"/>
                <a:ea typeface="Times New Roman" panose="02020603050405020304" pitchFamily="18" charset="0"/>
                <a:cs typeface="Arial" panose="020B0604020202020204" pitchFamily="34" charset="0"/>
              </a:rPr>
            </a:br>
            <a:r>
              <a:rPr lang="es-US" altLang="en-US" sz="5400">
                <a:latin typeface="Times New Roman" panose="02020603050405020304" pitchFamily="18" charset="0"/>
                <a:cs typeface="Times New Roman" panose="02020603050405020304" pitchFamily="18" charset="0"/>
              </a:rPr>
              <a:t>(LEP)</a:t>
            </a:r>
            <a:endParaRPr lang="es-US" altLang="en-US" sz="54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a:extLst>
              <a:ext uri="{FF2B5EF4-FFF2-40B4-BE49-F238E27FC236}">
                <a16:creationId xmlns:a16="http://schemas.microsoft.com/office/drawing/2014/main" id="{4FE20C91-64CE-75EA-57AC-930D7E332CC1}"/>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800">
                <a:latin typeface="Times New Roman" panose="02020603050405020304" pitchFamily="18" charset="0"/>
                <a:cs typeface="Times New Roman" panose="02020603050405020304" pitchFamily="18" charset="0"/>
              </a:rPr>
              <a:t>Adaptaciones razonables</a:t>
            </a:r>
            <a:endParaRPr lang="es-US" altLang="en-US" sz="4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110595" name="Content Placeholder 2">
            <a:extLst>
              <a:ext uri="{FF2B5EF4-FFF2-40B4-BE49-F238E27FC236}">
                <a16:creationId xmlns:a16="http://schemas.microsoft.com/office/drawing/2014/main" id="{AA2F2287-E657-0CE4-E562-DD18C0A51020}"/>
              </a:ext>
            </a:extLst>
          </p:cNvPr>
          <p:cNvSpPr>
            <a:spLocks noGrp="1" noChangeArrowheads="1"/>
          </p:cNvSpPr>
          <p:nvPr>
            <p:ph idx="1"/>
          </p:nvPr>
        </p:nvSpPr>
        <p:spPr>
          <a:xfrm>
            <a:off x="457200" y="1447800"/>
            <a:ext cx="8229600" cy="5005388"/>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2500">
                <a:solidFill>
                  <a:schemeClr val="tx1"/>
                </a:solidFill>
                <a:latin typeface="Times New Roman" panose="02020603050405020304" pitchFamily="18" charset="0"/>
                <a:cs typeface="Times New Roman" panose="02020603050405020304" pitchFamily="18" charset="0"/>
              </a:rPr>
              <a:t>Asegúrese de que las personas con discapacidades puedan acceder a su agencia desde el estacionamiento, las entradas, el vestíbulo, los ascensores, los baños, y también permita la entrada de animales de servicio</a:t>
            </a:r>
          </a:p>
          <a:p>
            <a:pPr eaLnBrk="1" hangingPunct="1">
              <a:buSzTx/>
              <a:buFont typeface="Wingdings" panose="05000000000000000000" pitchFamily="2" charset="2"/>
              <a:buChar char="v"/>
            </a:pPr>
            <a:r>
              <a:rPr lang="es-US" altLang="en-US" sz="2500">
                <a:solidFill>
                  <a:schemeClr val="tx1"/>
                </a:solidFill>
                <a:latin typeface="Times New Roman" panose="02020603050405020304" pitchFamily="18" charset="0"/>
                <a:cs typeface="Times New Roman" panose="02020603050405020304" pitchFamily="18" charset="0"/>
              </a:rPr>
              <a:t>Organice los medios para que las personas puedan acceder a los servicios. Por ejemplo, si su programa está en un sótano y no tiene ascensor, el personal/los voluntarios deberían estar disponibles en la planta principal</a:t>
            </a:r>
          </a:p>
          <a:p>
            <a:pPr eaLnBrk="1" hangingPunct="1">
              <a:buSzTx/>
              <a:buFont typeface="Wingdings" panose="05000000000000000000" pitchFamily="2" charset="2"/>
              <a:buChar char="v"/>
            </a:pPr>
            <a:r>
              <a:rPr lang="es-US" altLang="en-US" sz="2500">
                <a:solidFill>
                  <a:schemeClr val="tx1"/>
                </a:solidFill>
                <a:latin typeface="Times New Roman" panose="02020603050405020304" pitchFamily="18" charset="0"/>
                <a:cs typeface="Times New Roman" panose="02020603050405020304" pitchFamily="18" charset="0"/>
              </a:rPr>
              <a:t>Los Servicios Federales de Retransmisión de Telecomunicaciones (FedRelay) están dirigidos a las personas sordas, con dificultades auditivas o con discapacidades del habla. </a:t>
            </a:r>
            <a:r>
              <a:rPr lang="es-US" altLang="en-US" sz="2500">
                <a:solidFill>
                  <a:schemeClr val="tx1"/>
                </a:solidFill>
                <a:latin typeface="Times New Roman" panose="02020603050405020304" pitchFamily="18" charset="0"/>
                <a:cs typeface="Times New Roman" panose="02020603050405020304" pitchFamily="18" charset="0"/>
                <a:hlinkClick r:id="rId3"/>
              </a:rPr>
              <a:t>www.gsa.gov/fedrelay</a:t>
            </a:r>
          </a:p>
          <a:p>
            <a:pPr eaLnBrk="1" hangingPunct="1">
              <a:buSzTx/>
              <a:buFont typeface="Arial" panose="020B0604020202020204" pitchFamily="34" charset="0"/>
              <a:buNone/>
            </a:pPr>
            <a:endParaRPr lang="es-US" altLang="en-US" sz="2500">
              <a:solidFill>
                <a:schemeClr val="tx1"/>
              </a:solidFill>
              <a:cs typeface="Arial" panose="020B0604020202020204" pitchFamily="34" charset="0"/>
            </a:endParaRPr>
          </a:p>
        </p:txBody>
      </p:sp>
      <p:pic>
        <p:nvPicPr>
          <p:cNvPr id="110596" name="Picture 2">
            <a:extLst>
              <a:ext uri="{FF2B5EF4-FFF2-40B4-BE49-F238E27FC236}">
                <a16:creationId xmlns:a16="http://schemas.microsoft.com/office/drawing/2014/main" id="{6E67D443-CC94-A820-A38D-047BAC234B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5638800"/>
            <a:ext cx="1143000"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11AF1438-9B9F-F7CC-F05B-8A9EE48EF567}"/>
              </a:ext>
            </a:extLst>
          </p:cNvPr>
          <p:cNvSpPr>
            <a:spLocks noGrp="1"/>
          </p:cNvSpPr>
          <p:nvPr>
            <p:ph type="title"/>
          </p:nvPr>
        </p:nvSpPr>
        <p:spPr>
          <a:xfrm>
            <a:off x="457200" y="346075"/>
            <a:ext cx="8229600" cy="1143000"/>
          </a:xfrm>
          <a:ln cap="flat" algn="ctr">
            <a:miter lim="800000"/>
            <a:headEnd type="none" w="med" len="med"/>
            <a:tailEnd type="none" w="med" len="med"/>
          </a:ln>
        </p:spPr>
        <p:txBody>
          <a:bodyPr rtlCol="0">
            <a:normAutofit fontScale="90000"/>
          </a:bodyPr>
          <a:lstStyle/>
          <a:p>
            <a:pPr eaLnBrk="1" fontAlgn="auto" hangingPunct="1">
              <a:buSzTx/>
              <a:defRPr/>
            </a:pPr>
            <a:r>
              <a:rPr lang="es-us" altLang="en-US" sz="6000" dirty="0">
                <a:solidFill>
                  <a:schemeClr val="tx1"/>
                </a:solidFill>
                <a:latin typeface="Times New Roman" pitchFamily="18" charset="0"/>
                <a:ea typeface="+mj-ea" pitchFamily="34" charset="0"/>
                <a:cs typeface="Times New Roman" pitchFamily="18" charset="0"/>
              </a:rPr>
              <a:t>Atención al cliente: Marcar la diferencia</a:t>
            </a:r>
          </a:p>
        </p:txBody>
      </p:sp>
      <p:sp>
        <p:nvSpPr>
          <p:cNvPr id="112643" name="Content Placeholder 2">
            <a:extLst>
              <a:ext uri="{FF2B5EF4-FFF2-40B4-BE49-F238E27FC236}">
                <a16:creationId xmlns:a16="http://schemas.microsoft.com/office/drawing/2014/main" id="{897765C8-3544-EC03-1BD1-D89EAD9D2EAF}"/>
              </a:ext>
            </a:extLst>
          </p:cNvPr>
          <p:cNvSpPr>
            <a:spLocks noGrp="1" noChangeArrowheads="1"/>
          </p:cNvSpPr>
          <p:nvPr>
            <p:ph idx="1"/>
          </p:nvPr>
        </p:nvSpPr>
        <p:spPr>
          <a:xfrm>
            <a:off x="457200" y="1673225"/>
            <a:ext cx="8362950" cy="452596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Trate a todas las personas con dignidad y respeto</a:t>
            </a:r>
          </a:p>
          <a:p>
            <a:pPr eaLnBrk="1" hangingPunct="1">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Responda a las preguntas con un tono de voz que no sea amenazador</a:t>
            </a:r>
          </a:p>
          <a:p>
            <a:pPr eaLnBrk="1" hangingPunct="1">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Explique claramente a cada persona las normas, y también sus derechos y deberes</a:t>
            </a:r>
          </a:p>
          <a:p>
            <a:pPr eaLnBrk="1" hangingPunct="1">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Encuentre y use herramientas y técnicas para mejorar la atención al cliente.</a:t>
            </a:r>
          </a:p>
          <a:p>
            <a:pPr eaLnBrk="1" hangingPunct="1">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Reconozca que los participantes tienen una gran variedad de necesidades y (a veces) pocos recursos</a:t>
            </a:r>
          </a:p>
          <a:p>
            <a:pPr eaLnBrk="1" hangingPunct="1">
              <a:buSzTx/>
              <a:buFont typeface="Arial" panose="020B0604020202020204" pitchFamily="34" charset="0"/>
              <a:buNone/>
            </a:pPr>
            <a:endParaRPr lang="es-US" altLang="en-US" sz="3000">
              <a:solidFill>
                <a:schemeClr val="tx1"/>
              </a:solidFill>
              <a:cs typeface="Arial" panose="020B0604020202020204" pitchFamily="34"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34702E5C-50D1-77B6-E7C0-02BBFA2A8BF8}"/>
              </a:ext>
            </a:extLst>
          </p:cNvPr>
          <p:cNvSpPr>
            <a:spLocks noGrp="1" noChangeArrowheads="1"/>
          </p:cNvSpPr>
          <p:nvPr>
            <p:ph type="title"/>
          </p:nvPr>
        </p:nvSpPr>
        <p:spPr>
          <a:xfrm>
            <a:off x="0" y="273050"/>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¿Qué es la discriminación?</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22531" name="Subtitle 2">
            <a:extLst>
              <a:ext uri="{FF2B5EF4-FFF2-40B4-BE49-F238E27FC236}">
                <a16:creationId xmlns:a16="http://schemas.microsoft.com/office/drawing/2014/main" id="{DB8ED0C8-C376-0910-4D75-7B793E0D8918}"/>
              </a:ext>
            </a:extLst>
          </p:cNvPr>
          <p:cNvSpPr>
            <a:spLocks noGrp="1" noChangeArrowheads="1"/>
          </p:cNvSpPr>
          <p:nvPr>
            <p:ph idx="1"/>
          </p:nvPr>
        </p:nvSpPr>
        <p:spPr>
          <a:xfrm>
            <a:off x="457200" y="1828800"/>
            <a:ext cx="8229600" cy="2733675"/>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0" indent="0" algn="ctr" eaLnBrk="1" hangingPunct="1">
              <a:buSzTx/>
              <a:buFont typeface="Arial" panose="020B0604020202020204" pitchFamily="34" charset="0"/>
              <a:buNone/>
            </a:pPr>
            <a:r>
              <a:rPr lang="es-US" altLang="en-US">
                <a:latin typeface="Times New Roman" panose="02020603050405020304" pitchFamily="18" charset="0"/>
                <a:cs typeface="Times New Roman" panose="02020603050405020304" pitchFamily="18" charset="0"/>
              </a:rPr>
              <a:t>Acto de distinguir a una persona o grupo de personas de otras, ya sea intencionalmente, por negligencia o por el efecto de acciones o falta de acciones basadas en sus </a:t>
            </a:r>
            <a:r>
              <a:rPr lang="es-US" altLang="en-US" u="sng">
                <a:latin typeface="Times New Roman" panose="02020603050405020304" pitchFamily="18" charset="0"/>
                <a:cs typeface="Times New Roman" panose="02020603050405020304" pitchFamily="18" charset="0"/>
              </a:rPr>
              <a:t>clases protegidas</a:t>
            </a:r>
            <a:r>
              <a:rPr lang="es-US" altLang="en-US">
                <a:latin typeface="Times New Roman" panose="02020603050405020304" pitchFamily="18" charset="0"/>
                <a:cs typeface="Times New Roman" panose="02020603050405020304" pitchFamily="18" charset="0"/>
              </a:rPr>
              <a:t>.</a:t>
            </a:r>
            <a:endParaRPr lang="es-US" altLang="en-US">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a:extLst>
              <a:ext uri="{FF2B5EF4-FFF2-40B4-BE49-F238E27FC236}">
                <a16:creationId xmlns:a16="http://schemas.microsoft.com/office/drawing/2014/main" id="{CF453CB2-CC12-1B95-155D-D3D8AFE50954}"/>
              </a:ext>
            </a:extLst>
          </p:cNvPr>
          <p:cNvSpPr>
            <a:spLocks noGrp="1" noChangeArrowheads="1"/>
          </p:cNvSpPr>
          <p:nvPr>
            <p:ph type="title"/>
          </p:nvPr>
        </p:nvSpPr>
        <p:spPr>
          <a:xfrm>
            <a:off x="457200" y="346075"/>
            <a:ext cx="82296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5400">
                <a:latin typeface="Times New Roman" panose="02020603050405020304" pitchFamily="18" charset="0"/>
                <a:cs typeface="Times New Roman" panose="02020603050405020304" pitchFamily="18" charset="0"/>
              </a:rPr>
              <a:t>Atención al cliente: Marcar la diferencia</a:t>
            </a:r>
            <a:endParaRPr lang="es-US" altLang="en-US" sz="54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114691" name="Content Placeholder 2">
            <a:extLst>
              <a:ext uri="{FF2B5EF4-FFF2-40B4-BE49-F238E27FC236}">
                <a16:creationId xmlns:a16="http://schemas.microsoft.com/office/drawing/2014/main" id="{83318FFC-2188-C3A7-4076-1F1FC1C25223}"/>
              </a:ext>
            </a:extLst>
          </p:cNvPr>
          <p:cNvSpPr>
            <a:spLocks noGrp="1" noChangeArrowheads="1"/>
          </p:cNvSpPr>
          <p:nvPr>
            <p:ph idx="1"/>
          </p:nvPr>
        </p:nvSpPr>
        <p:spPr>
          <a:xfrm>
            <a:off x="457200" y="1671638"/>
            <a:ext cx="8229600" cy="4637087"/>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Font typeface="Wingdings" panose="05000000000000000000" pitchFamily="2" charset="2"/>
              <a:buChar char="v"/>
            </a:pPr>
            <a:r>
              <a:rPr lang="es-US" altLang="zh-CN" sz="3000">
                <a:latin typeface="Times New Roman" panose="02020603050405020304" pitchFamily="18" charset="0"/>
                <a:ea typeface="宋体" panose="02010600030101010101" pitchFamily="2" charset="-122"/>
              </a:rPr>
              <a:t>Observe cuando una persona se sienta tratada de forma grosera</a:t>
            </a:r>
          </a:p>
          <a:p>
            <a:pPr eaLnBrk="1" hangingPunct="1">
              <a:buFont typeface="Wingdings" panose="05000000000000000000" pitchFamily="2" charset="2"/>
              <a:buChar char="v"/>
            </a:pPr>
            <a:r>
              <a:rPr lang="es-US" altLang="zh-CN" sz="3000">
                <a:latin typeface="Times New Roman" panose="02020603050405020304" pitchFamily="18" charset="0"/>
                <a:ea typeface="宋体" panose="02010600030101010101" pitchFamily="2" charset="-122"/>
              </a:rPr>
              <a:t>Desarrolle buenas competencias para escuchar</a:t>
            </a:r>
          </a:p>
          <a:p>
            <a:pPr eaLnBrk="1" hangingPunct="1">
              <a:buFont typeface="Wingdings" panose="05000000000000000000" pitchFamily="2" charset="2"/>
              <a:buChar char="v"/>
            </a:pPr>
            <a:r>
              <a:rPr lang="es-US" altLang="zh-CN" sz="3000">
                <a:latin typeface="Times New Roman" panose="02020603050405020304" pitchFamily="18" charset="0"/>
                <a:ea typeface="宋体" panose="02010600030101010101" pitchFamily="2" charset="-122"/>
              </a:rPr>
              <a:t>Aprenda a ponerse en el lugar de otras personas cuando sea necesario</a:t>
            </a:r>
          </a:p>
          <a:p>
            <a:pPr eaLnBrk="1" hangingPunct="1">
              <a:buFont typeface="Wingdings" panose="05000000000000000000" pitchFamily="2" charset="2"/>
              <a:buChar char="v"/>
            </a:pPr>
            <a:r>
              <a:rPr lang="es-US" altLang="zh-CN" sz="3000">
                <a:latin typeface="Times New Roman" panose="02020603050405020304" pitchFamily="18" charset="0"/>
                <a:ea typeface="宋体" panose="02010600030101010101" pitchFamily="2" charset="-122"/>
              </a:rPr>
              <a:t>Aprenda a tratar a un cliente insatisfecho</a:t>
            </a:r>
          </a:p>
          <a:p>
            <a:pPr eaLnBrk="1" hangingPunct="1">
              <a:buFont typeface="Wingdings" panose="05000000000000000000" pitchFamily="2" charset="2"/>
              <a:buChar char="v"/>
            </a:pPr>
            <a:r>
              <a:rPr lang="es-US" altLang="zh-CN" sz="3000">
                <a:latin typeface="Times New Roman" panose="02020603050405020304" pitchFamily="18" charset="0"/>
                <a:ea typeface="宋体" panose="02010600030101010101" pitchFamily="2" charset="-122"/>
              </a:rPr>
              <a:t>Mejore la satisfacción del cliente</a:t>
            </a:r>
          </a:p>
          <a:p>
            <a:pPr eaLnBrk="1" hangingPunct="1">
              <a:buFont typeface="Wingdings" panose="05000000000000000000" pitchFamily="2" charset="2"/>
              <a:buChar char="v"/>
            </a:pPr>
            <a:r>
              <a:rPr lang="es-US" altLang="zh-CN" sz="3000">
                <a:latin typeface="Times New Roman" panose="02020603050405020304" pitchFamily="18" charset="0"/>
                <a:ea typeface="宋体" panose="02010600030101010101" pitchFamily="2" charset="-122"/>
              </a:rPr>
              <a:t>Pregúntese: “¿Estoy tratando a esta persona de la misma manera que trato a los demás?” </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a:extLst>
              <a:ext uri="{FF2B5EF4-FFF2-40B4-BE49-F238E27FC236}">
                <a16:creationId xmlns:a16="http://schemas.microsoft.com/office/drawing/2014/main" id="{B903D57A-D9B1-9902-C8CA-41E1CE0A84E0}"/>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Resolución de conflictos</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54275" name="Content Placeholder 2">
            <a:extLst>
              <a:ext uri="{FF2B5EF4-FFF2-40B4-BE49-F238E27FC236}">
                <a16:creationId xmlns:a16="http://schemas.microsoft.com/office/drawing/2014/main" id="{EA9CC561-84E9-3657-73AC-E29FA80609C9}"/>
              </a:ext>
            </a:extLst>
          </p:cNvPr>
          <p:cNvSpPr>
            <a:spLocks noGrp="1"/>
          </p:cNvSpPr>
          <p:nvPr>
            <p:ph idx="1"/>
          </p:nvPr>
        </p:nvSpPr>
        <p:spPr>
          <a:xfrm>
            <a:off x="457200" y="1557338"/>
            <a:ext cx="8229600" cy="4852987"/>
          </a:xfrm>
          <a:ln cap="flat" algn="ctr">
            <a:miter lim="800000"/>
            <a:headEnd type="none" w="med" len="med"/>
            <a:tailEnd type="none" w="med" len="med"/>
          </a:ln>
        </p:spPr>
        <p:txBody>
          <a:bodyPr rtlCol="0">
            <a:noAutofit/>
          </a:bodyPr>
          <a:lstStyle/>
          <a:p>
            <a:pPr marL="0" indent="0" algn="ctr" eaLnBrk="1" fontAlgn="auto" hangingPunct="1">
              <a:buSzTx/>
              <a:buFont typeface="Arial" panose="020B0604020202020204" pitchFamily="34" charset="0"/>
              <a:buNone/>
              <a:defRPr/>
            </a:pPr>
            <a:r>
              <a:rPr lang="es-us" altLang="en-US" sz="3600" u="sng" dirty="0">
                <a:solidFill>
                  <a:schemeClr val="tx1"/>
                </a:solidFill>
                <a:latin typeface="Times New Roman" pitchFamily="18" charset="0"/>
                <a:ea typeface="+mn-ea" pitchFamily="18" charset="0"/>
                <a:cs typeface="Times New Roman" pitchFamily="18" charset="0"/>
              </a:rPr>
              <a:t>Puntos clave </a:t>
            </a:r>
          </a:p>
          <a:p>
            <a:pPr eaLnBrk="1" fontAlgn="auto" hangingPunct="1">
              <a:buSzTx/>
              <a:defRPr/>
            </a:pPr>
            <a:r>
              <a:rPr lang="es-us" altLang="en-US" sz="2600" dirty="0">
                <a:solidFill>
                  <a:schemeClr val="tx1"/>
                </a:solidFill>
                <a:latin typeface="Times New Roman" pitchFamily="18" charset="0"/>
                <a:ea typeface="+mn-ea" pitchFamily="18" charset="0"/>
                <a:cs typeface="Times New Roman" pitchFamily="18" charset="0"/>
              </a:rPr>
              <a:t>Normalmente, los clientes que tienen un comportamiento difícil no han logrado que se cumplan sus expectativas o no comprenden del todo la función del trabajador.</a:t>
            </a:r>
            <a:r>
              <a:rPr lang="es-US" altLang="en-US" sz="2600" dirty="0">
                <a:solidFill>
                  <a:schemeClr val="tx1"/>
                </a:solidFill>
                <a:latin typeface="Times New Roman" pitchFamily="18" charset="0"/>
                <a:ea typeface="+mn-ea" pitchFamily="18" charset="0"/>
                <a:cs typeface="Times New Roman" pitchFamily="18" charset="0"/>
              </a:rPr>
              <a:t> </a:t>
            </a:r>
            <a:endParaRPr lang="es-us" altLang="en-US" sz="2600" dirty="0">
              <a:solidFill>
                <a:schemeClr val="tx1"/>
              </a:solidFill>
              <a:latin typeface="Times New Roman" pitchFamily="18" charset="0"/>
              <a:ea typeface="+mn-ea" pitchFamily="18" charset="0"/>
              <a:cs typeface="Times New Roman" pitchFamily="18" charset="0"/>
            </a:endParaRPr>
          </a:p>
          <a:p>
            <a:pPr eaLnBrk="1" fontAlgn="auto" hangingPunct="1">
              <a:buSzTx/>
              <a:defRPr/>
            </a:pPr>
            <a:r>
              <a:rPr lang="es-us" altLang="en-US" sz="2600" dirty="0">
                <a:solidFill>
                  <a:schemeClr val="tx1"/>
                </a:solidFill>
                <a:latin typeface="Times New Roman" pitchFamily="18" charset="0"/>
                <a:ea typeface="+mn-ea" pitchFamily="18" charset="0"/>
                <a:cs typeface="Times New Roman" pitchFamily="18" charset="0"/>
              </a:rPr>
              <a:t>A menudo, el cliente está centrado en obtener ayuda inmediata para resolver un problema y no siente que el trabajador lo esté ayudando.</a:t>
            </a:r>
          </a:p>
          <a:p>
            <a:pPr eaLnBrk="1" fontAlgn="auto" hangingPunct="1">
              <a:buSzTx/>
              <a:defRPr/>
            </a:pPr>
            <a:r>
              <a:rPr lang="es-us" altLang="en-US" sz="2600" dirty="0">
                <a:solidFill>
                  <a:schemeClr val="tx1"/>
                </a:solidFill>
                <a:latin typeface="Times New Roman" pitchFamily="18" charset="0"/>
                <a:ea typeface="+mn-ea" pitchFamily="18" charset="0"/>
                <a:cs typeface="Times New Roman" pitchFamily="18" charset="0"/>
              </a:rPr>
              <a:t>En general, las personas no quieren mostrarse difíciles </a:t>
            </a:r>
            <a:br>
              <a:rPr lang="es-us" altLang="en-US" sz="2600" dirty="0">
                <a:solidFill>
                  <a:schemeClr val="tx1"/>
                </a:solidFill>
                <a:latin typeface="Times New Roman" pitchFamily="18" charset="0"/>
                <a:ea typeface="+mn-ea" pitchFamily="18" charset="0"/>
                <a:cs typeface="Times New Roman" pitchFamily="18" charset="0"/>
              </a:rPr>
            </a:br>
            <a:r>
              <a:rPr lang="es-us" altLang="en-US" sz="2600" dirty="0">
                <a:solidFill>
                  <a:schemeClr val="tx1"/>
                </a:solidFill>
                <a:latin typeface="Times New Roman" pitchFamily="18" charset="0"/>
                <a:ea typeface="+mn-ea" pitchFamily="18" charset="0"/>
                <a:cs typeface="Times New Roman" pitchFamily="18" charset="0"/>
              </a:rPr>
              <a:t>o conflictivas con una persona comprensiva.</a:t>
            </a:r>
            <a:r>
              <a:rPr lang="es-US" altLang="en-US" sz="2600" dirty="0">
                <a:solidFill>
                  <a:schemeClr val="tx1"/>
                </a:solidFill>
                <a:latin typeface="Times New Roman" pitchFamily="18" charset="0"/>
                <a:ea typeface="+mn-ea" pitchFamily="18" charset="0"/>
                <a:cs typeface="Times New Roman" pitchFamily="18" charset="0"/>
              </a:rPr>
              <a:t> </a:t>
            </a:r>
            <a:r>
              <a:rPr lang="es-us" altLang="en-US" sz="2600" dirty="0">
                <a:solidFill>
                  <a:schemeClr val="tx1"/>
                </a:solidFill>
                <a:latin typeface="Times New Roman" pitchFamily="18" charset="0"/>
                <a:ea typeface="+mn-ea" pitchFamily="18" charset="0"/>
                <a:cs typeface="Times New Roman" pitchFamily="18" charset="0"/>
              </a:rPr>
              <a:t>El cliente puede no ser consciente de cómo su comportamiento negativo está afectando a los demás.</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a:extLst>
              <a:ext uri="{FF2B5EF4-FFF2-40B4-BE49-F238E27FC236}">
                <a16:creationId xmlns:a16="http://schemas.microsoft.com/office/drawing/2014/main" id="{C7ECC414-0322-6526-6FB3-2694E08B0304}"/>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Resolución de conflictos</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118787" name="Content Placeholder 2">
            <a:extLst>
              <a:ext uri="{FF2B5EF4-FFF2-40B4-BE49-F238E27FC236}">
                <a16:creationId xmlns:a16="http://schemas.microsoft.com/office/drawing/2014/main" id="{C309D2FE-D9C0-B99E-A087-E3B3134E1E49}"/>
              </a:ext>
            </a:extLst>
          </p:cNvPr>
          <p:cNvSpPr>
            <a:spLocks noGrp="1" noChangeArrowheads="1"/>
          </p:cNvSpPr>
          <p:nvPr>
            <p:ph idx="1"/>
          </p:nvPr>
        </p:nvSpPr>
        <p:spPr>
          <a:xfrm>
            <a:off x="457200" y="1600200"/>
            <a:ext cx="7859713" cy="452596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lnSpc>
                <a:spcPct val="90000"/>
              </a:lnSpc>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Componentes de la comunicación para calmar una situación difícil:</a:t>
            </a:r>
          </a:p>
          <a:p>
            <a:pPr lvl="1" eaLnBrk="1" hangingPunct="1">
              <a:lnSpc>
                <a:spcPct val="90000"/>
              </a:lnSpc>
              <a:buSzTx/>
              <a:buFont typeface="Arial" panose="020B0604020202020204" pitchFamily="34" charset="0"/>
              <a:buChar char="•"/>
            </a:pPr>
            <a:r>
              <a:rPr lang="es-US" altLang="en-US" sz="2600">
                <a:solidFill>
                  <a:schemeClr val="tx1"/>
                </a:solidFill>
                <a:latin typeface="Times New Roman" panose="02020603050405020304" pitchFamily="18" charset="0"/>
                <a:cs typeface="Times New Roman" panose="02020603050405020304" pitchFamily="18" charset="0"/>
              </a:rPr>
              <a:t>Palabras</a:t>
            </a:r>
          </a:p>
          <a:p>
            <a:pPr lvl="1" eaLnBrk="1" hangingPunct="1">
              <a:lnSpc>
                <a:spcPct val="90000"/>
              </a:lnSpc>
              <a:buSzTx/>
              <a:buFont typeface="Arial" panose="020B0604020202020204" pitchFamily="34" charset="0"/>
              <a:buChar char="•"/>
            </a:pPr>
            <a:r>
              <a:rPr lang="es-US" altLang="en-US" sz="2600">
                <a:solidFill>
                  <a:schemeClr val="tx1"/>
                </a:solidFill>
                <a:latin typeface="Times New Roman" panose="02020603050405020304" pitchFamily="18" charset="0"/>
                <a:cs typeface="Times New Roman" panose="02020603050405020304" pitchFamily="18" charset="0"/>
              </a:rPr>
              <a:t>Tono de voz</a:t>
            </a:r>
          </a:p>
          <a:p>
            <a:pPr lvl="1" eaLnBrk="1" hangingPunct="1">
              <a:lnSpc>
                <a:spcPct val="90000"/>
              </a:lnSpc>
              <a:buSzTx/>
              <a:buFont typeface="Arial" panose="020B0604020202020204" pitchFamily="34" charset="0"/>
              <a:buChar char="•"/>
            </a:pPr>
            <a:r>
              <a:rPr lang="es-US" altLang="en-US" sz="2600">
                <a:solidFill>
                  <a:schemeClr val="tx1"/>
                </a:solidFill>
                <a:latin typeface="Times New Roman" panose="02020603050405020304" pitchFamily="18" charset="0"/>
                <a:cs typeface="Times New Roman" panose="02020603050405020304" pitchFamily="18" charset="0"/>
              </a:rPr>
              <a:t>Lenguaje corporal</a:t>
            </a:r>
          </a:p>
          <a:p>
            <a:pPr lvl="1" eaLnBrk="1" hangingPunct="1">
              <a:lnSpc>
                <a:spcPct val="90000"/>
              </a:lnSpc>
              <a:buSzTx/>
              <a:buFont typeface="Arial" panose="020B0604020202020204" pitchFamily="34" charset="0"/>
              <a:buChar char="•"/>
            </a:pPr>
            <a:endParaRPr lang="es-US" altLang="en-US" sz="2600">
              <a:solidFill>
                <a:schemeClr val="tx1"/>
              </a:solidFill>
              <a:latin typeface="Times New Roman" panose="02020603050405020304" pitchFamily="18" charset="0"/>
              <a:cs typeface="Times New Roman" panose="02020603050405020304" pitchFamily="18" charset="0"/>
            </a:endParaRPr>
          </a:p>
          <a:p>
            <a:pPr eaLnBrk="1" hangingPunct="1">
              <a:lnSpc>
                <a:spcPct val="90000"/>
              </a:lnSpc>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Una combinación de estos tres componentes cuando tengamos interacciones cara a cara con nuestros clientes. Cada componente le “dice” algo a nuestro cliente.</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a:extLst>
              <a:ext uri="{FF2B5EF4-FFF2-40B4-BE49-F238E27FC236}">
                <a16:creationId xmlns:a16="http://schemas.microsoft.com/office/drawing/2014/main" id="{6119967F-A8BE-C3CF-9693-44B9EB20697D}"/>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Resolución de conflictos</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56323" name="Content Placeholder 2">
            <a:extLst>
              <a:ext uri="{FF2B5EF4-FFF2-40B4-BE49-F238E27FC236}">
                <a16:creationId xmlns:a16="http://schemas.microsoft.com/office/drawing/2014/main" id="{D51E3462-5988-0A5B-4929-29B25C8BEEF8}"/>
              </a:ext>
            </a:extLst>
          </p:cNvPr>
          <p:cNvSpPr>
            <a:spLocks noGrp="1"/>
          </p:cNvSpPr>
          <p:nvPr>
            <p:ph idx="1"/>
          </p:nvPr>
        </p:nvSpPr>
        <p:spPr>
          <a:xfrm>
            <a:off x="457200" y="1600200"/>
            <a:ext cx="8002588" cy="5141913"/>
          </a:xfrm>
          <a:ln cap="flat" algn="ctr">
            <a:miter lim="800000"/>
            <a:headEnd type="none" w="med" len="med"/>
            <a:tailEnd type="none" w="med" len="med"/>
          </a:ln>
        </p:spPr>
        <p:txBody>
          <a:bodyPr rtlCol="0">
            <a:noAutofit/>
          </a:bodyPr>
          <a:lstStyle/>
          <a:p>
            <a:pPr eaLnBrk="1" fontAlgn="auto" hangingPunct="1">
              <a:buSzTx/>
              <a:buFont typeface="Wingdings" pitchFamily="2" charset="2"/>
              <a:buChar char="v"/>
              <a:defRPr/>
            </a:pPr>
            <a:r>
              <a:rPr lang="es-us" altLang="en-US" sz="2400" dirty="0">
                <a:solidFill>
                  <a:schemeClr val="tx1"/>
                </a:solidFill>
                <a:latin typeface="Times New Roman" pitchFamily="18" charset="0"/>
                <a:ea typeface="+mn-ea" pitchFamily="18" charset="0"/>
                <a:cs typeface="Times New Roman" pitchFamily="18" charset="0"/>
              </a:rPr>
              <a:t>Consejos para trabajar con personas en situaciones difíciles:</a:t>
            </a:r>
          </a:p>
          <a:p>
            <a:pPr lvl="1" eaLnBrk="1" fontAlgn="auto" hangingPunct="1">
              <a:buSzTx/>
              <a:buFont typeface="Arial" panose="020B0604020202020204" pitchFamily="34" charset="0"/>
              <a:buChar char="•"/>
              <a:defRPr/>
            </a:pPr>
            <a:r>
              <a:rPr lang="es-us" altLang="en-US" sz="2000" dirty="0">
                <a:solidFill>
                  <a:schemeClr val="tx1"/>
                </a:solidFill>
                <a:latin typeface="Times New Roman" pitchFamily="18" charset="0"/>
                <a:ea typeface="+mn-ea" pitchFamily="18" charset="0"/>
                <a:cs typeface="Times New Roman" pitchFamily="18" charset="0"/>
              </a:rPr>
              <a:t>Mantenga la calma.</a:t>
            </a:r>
          </a:p>
          <a:p>
            <a:pPr lvl="1" eaLnBrk="1" fontAlgn="auto" hangingPunct="1">
              <a:buSzTx/>
              <a:buFont typeface="Arial" panose="020B0604020202020204" pitchFamily="34" charset="0"/>
              <a:buChar char="•"/>
              <a:defRPr/>
            </a:pPr>
            <a:r>
              <a:rPr lang="es-us" altLang="en-US" sz="2000" dirty="0">
                <a:solidFill>
                  <a:schemeClr val="tx1"/>
                </a:solidFill>
                <a:latin typeface="Times New Roman" pitchFamily="18" charset="0"/>
                <a:ea typeface="+mn-ea" pitchFamily="18" charset="0"/>
                <a:cs typeface="Times New Roman" pitchFamily="18" charset="0"/>
              </a:rPr>
              <a:t>Diga que quiere ayudar y pregunte cómo puede ser de ayuda. </a:t>
            </a:r>
          </a:p>
          <a:p>
            <a:pPr lvl="1" eaLnBrk="1" fontAlgn="auto" hangingPunct="1">
              <a:buSzTx/>
              <a:buFont typeface="Arial" panose="020B0604020202020204" pitchFamily="34" charset="0"/>
              <a:buChar char="•"/>
              <a:defRPr/>
            </a:pPr>
            <a:r>
              <a:rPr lang="es-us" altLang="en-US" sz="2000" dirty="0">
                <a:solidFill>
                  <a:schemeClr val="tx1"/>
                </a:solidFill>
                <a:latin typeface="Times New Roman" pitchFamily="18" charset="0"/>
                <a:ea typeface="+mn-ea" pitchFamily="18" charset="0"/>
                <a:cs typeface="Times New Roman" pitchFamily="18" charset="0"/>
              </a:rPr>
              <a:t>Determine cuál es el problema usando la información obtenida.</a:t>
            </a:r>
            <a:r>
              <a:rPr lang="es-US" altLang="en-US" sz="2000" dirty="0">
                <a:solidFill>
                  <a:schemeClr val="tx1"/>
                </a:solidFill>
                <a:latin typeface="Times New Roman" pitchFamily="18" charset="0"/>
                <a:ea typeface="+mn-ea" pitchFamily="18" charset="0"/>
                <a:cs typeface="Times New Roman" pitchFamily="18" charset="0"/>
              </a:rPr>
              <a:t> </a:t>
            </a:r>
            <a:endParaRPr lang="es-us" altLang="en-US" sz="2000" dirty="0">
              <a:solidFill>
                <a:schemeClr val="tx1"/>
              </a:solidFill>
              <a:latin typeface="Times New Roman" pitchFamily="18" charset="0"/>
              <a:ea typeface="+mn-ea" pitchFamily="18" charset="0"/>
              <a:cs typeface="Times New Roman" pitchFamily="18" charset="0"/>
            </a:endParaRPr>
          </a:p>
          <a:p>
            <a:pPr lvl="1" eaLnBrk="1" fontAlgn="auto" hangingPunct="1">
              <a:buSzTx/>
              <a:buFont typeface="Arial" panose="020B0604020202020204" pitchFamily="34" charset="0"/>
              <a:buChar char="•"/>
              <a:defRPr/>
            </a:pPr>
            <a:r>
              <a:rPr lang="es-us" altLang="en-US" sz="2000" dirty="0">
                <a:solidFill>
                  <a:schemeClr val="tx1"/>
                </a:solidFill>
                <a:latin typeface="Times New Roman" pitchFamily="18" charset="0"/>
                <a:ea typeface="+mn-ea" pitchFamily="18" charset="0"/>
                <a:cs typeface="Times New Roman" pitchFamily="18" charset="0"/>
              </a:rPr>
              <a:t>Tómese su tiempo para intentar comprender el punto de vista de </a:t>
            </a:r>
            <a:br>
              <a:rPr lang="es-us" altLang="en-US" sz="2000" dirty="0">
                <a:solidFill>
                  <a:schemeClr val="tx1"/>
                </a:solidFill>
                <a:latin typeface="Times New Roman" pitchFamily="18" charset="0"/>
                <a:ea typeface="+mn-ea" pitchFamily="18" charset="0"/>
                <a:cs typeface="Times New Roman" pitchFamily="18" charset="0"/>
              </a:rPr>
            </a:br>
            <a:r>
              <a:rPr lang="es-us" altLang="en-US" sz="2000" dirty="0">
                <a:solidFill>
                  <a:schemeClr val="tx1"/>
                </a:solidFill>
                <a:latin typeface="Times New Roman" pitchFamily="18" charset="0"/>
                <a:ea typeface="+mn-ea" pitchFamily="18" charset="0"/>
                <a:cs typeface="Times New Roman" pitchFamily="18" charset="0"/>
              </a:rPr>
              <a:t>la persona. Escuche para </a:t>
            </a:r>
            <a:r>
              <a:rPr lang="es-US" altLang="en-US" sz="2000" dirty="0">
                <a:solidFill>
                  <a:schemeClr val="tx1"/>
                </a:solidFill>
                <a:latin typeface="Times New Roman" pitchFamily="18" charset="0"/>
                <a:ea typeface="+mn-ea" pitchFamily="18" charset="0"/>
                <a:cs typeface="Times New Roman" pitchFamily="18" charset="0"/>
              </a:rPr>
              <a:t>obtener </a:t>
            </a:r>
            <a:r>
              <a:rPr lang="es-us" altLang="en-US" sz="2000" dirty="0">
                <a:solidFill>
                  <a:schemeClr val="tx1"/>
                </a:solidFill>
                <a:latin typeface="Times New Roman" pitchFamily="18" charset="0"/>
                <a:ea typeface="+mn-ea" pitchFamily="18" charset="0"/>
                <a:cs typeface="Times New Roman" pitchFamily="18" charset="0"/>
              </a:rPr>
              <a:t>información detallada de la preocupación, situación o petición. Repita la preocupación o petición para asegurarse de que entiende las expectativas de la persona.</a:t>
            </a:r>
          </a:p>
          <a:p>
            <a:pPr lvl="1" eaLnBrk="1" fontAlgn="auto" hangingPunct="1">
              <a:buSzTx/>
              <a:buFont typeface="Arial" panose="020B0604020202020204" pitchFamily="34" charset="0"/>
              <a:buChar char="•"/>
              <a:defRPr/>
            </a:pPr>
            <a:r>
              <a:rPr lang="es-us" altLang="en-US" sz="2000" dirty="0">
                <a:solidFill>
                  <a:schemeClr val="tx1"/>
                </a:solidFill>
                <a:latin typeface="Times New Roman" pitchFamily="18" charset="0"/>
                <a:ea typeface="+mn-ea" pitchFamily="18" charset="0"/>
                <a:cs typeface="Times New Roman" pitchFamily="18" charset="0"/>
              </a:rPr>
              <a:t>Discúlpese por lo ocurrido, cuando corresponda.</a:t>
            </a:r>
          </a:p>
          <a:p>
            <a:pPr lvl="1" eaLnBrk="1" fontAlgn="auto" hangingPunct="1">
              <a:buSzTx/>
              <a:buFont typeface="Arial" panose="020B0604020202020204" pitchFamily="34" charset="0"/>
              <a:buChar char="•"/>
              <a:defRPr/>
            </a:pPr>
            <a:r>
              <a:rPr lang="es-us" altLang="en-US" sz="2000" dirty="0">
                <a:solidFill>
                  <a:schemeClr val="tx1"/>
                </a:solidFill>
                <a:latin typeface="Times New Roman" pitchFamily="18" charset="0"/>
                <a:ea typeface="+mn-ea" pitchFamily="18" charset="0"/>
                <a:cs typeface="Times New Roman" pitchFamily="18" charset="0"/>
              </a:rPr>
              <a:t>Ofrezca soluciones.</a:t>
            </a:r>
            <a:r>
              <a:rPr lang="es-US" altLang="en-US" sz="2000" dirty="0">
                <a:solidFill>
                  <a:schemeClr val="tx1"/>
                </a:solidFill>
                <a:latin typeface="Times New Roman" pitchFamily="18" charset="0"/>
                <a:ea typeface="+mn-ea" pitchFamily="18" charset="0"/>
                <a:cs typeface="Times New Roman" pitchFamily="18" charset="0"/>
              </a:rPr>
              <a:t> </a:t>
            </a:r>
            <a:r>
              <a:rPr lang="es-us" altLang="en-US" sz="2000" dirty="0">
                <a:solidFill>
                  <a:schemeClr val="tx1"/>
                </a:solidFill>
                <a:latin typeface="Times New Roman" pitchFamily="18" charset="0"/>
                <a:ea typeface="+mn-ea" pitchFamily="18" charset="0"/>
                <a:cs typeface="Times New Roman" pitchFamily="18" charset="0"/>
              </a:rPr>
              <a:t>Asuma la responsabilidad de encontrar una solución o de ponerla en marcha.</a:t>
            </a:r>
          </a:p>
          <a:p>
            <a:pPr lvl="1" eaLnBrk="1" fontAlgn="auto" hangingPunct="1">
              <a:buSzTx/>
              <a:buFont typeface="Arial" panose="020B0604020202020204" pitchFamily="34" charset="0"/>
              <a:buChar char="•"/>
              <a:defRPr/>
            </a:pPr>
            <a:r>
              <a:rPr lang="es-us" altLang="en-US" sz="2000" dirty="0">
                <a:solidFill>
                  <a:schemeClr val="tx1"/>
                </a:solidFill>
                <a:latin typeface="Times New Roman" pitchFamily="18" charset="0"/>
                <a:ea typeface="+mn-ea" pitchFamily="18" charset="0"/>
                <a:cs typeface="Times New Roman" pitchFamily="18" charset="0"/>
              </a:rPr>
              <a:t>No tome la situación como algo personal.</a:t>
            </a:r>
          </a:p>
          <a:p>
            <a:pPr lvl="1" eaLnBrk="1" fontAlgn="auto" hangingPunct="1">
              <a:buSzTx/>
              <a:buFont typeface="Arial" panose="020B0604020202020204" pitchFamily="34" charset="0"/>
              <a:buChar char="•"/>
              <a:defRPr/>
            </a:pPr>
            <a:r>
              <a:rPr lang="es-us" altLang="en-US" sz="2000" dirty="0">
                <a:solidFill>
                  <a:schemeClr val="tx1"/>
                </a:solidFill>
                <a:latin typeface="Times New Roman" pitchFamily="18" charset="0"/>
                <a:ea typeface="+mn-ea" pitchFamily="18" charset="0"/>
                <a:cs typeface="Times New Roman" pitchFamily="18" charset="0"/>
              </a:rPr>
              <a:t>Haga un seguimiento. Asegúrese personalmente de que el cliente haya quedado satisfecho y haga comentarios al respecto.</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a:extLst>
              <a:ext uri="{FF2B5EF4-FFF2-40B4-BE49-F238E27FC236}">
                <a16:creationId xmlns:a16="http://schemas.microsoft.com/office/drawing/2014/main" id="{556EF979-4FD0-0826-14BA-DAB7F341FC52}"/>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Resolución de conflictos</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122883" name="Content Placeholder 2">
            <a:extLst>
              <a:ext uri="{FF2B5EF4-FFF2-40B4-BE49-F238E27FC236}">
                <a16:creationId xmlns:a16="http://schemas.microsoft.com/office/drawing/2014/main" id="{3210FD12-41C0-295C-4C1C-127378FBF849}"/>
              </a:ext>
            </a:extLst>
          </p:cNvPr>
          <p:cNvSpPr>
            <a:spLocks noGrp="1" noChangeArrowheads="1"/>
          </p:cNvSpPr>
          <p:nvPr>
            <p:ph idx="1"/>
          </p:nvPr>
        </p:nvSpPr>
        <p:spPr>
          <a:xfrm>
            <a:off x="457200" y="1600200"/>
            <a:ext cx="8147050" cy="452596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Si intenta ayudar a la persona ofreciéndole el mejor servicio de atención al cliente que pueda, </a:t>
            </a:r>
            <a:br>
              <a:rPr lang="es-US" altLang="en-US" sz="3000">
                <a:solidFill>
                  <a:schemeClr val="tx1"/>
                </a:solidFill>
                <a:latin typeface="Times New Roman" panose="02020603050405020304" pitchFamily="18" charset="0"/>
                <a:cs typeface="Times New Roman" panose="02020603050405020304" pitchFamily="18" charset="0"/>
              </a:rPr>
            </a:br>
            <a:r>
              <a:rPr lang="es-US" altLang="en-US" sz="3000">
                <a:solidFill>
                  <a:schemeClr val="tx1"/>
                </a:solidFill>
                <a:latin typeface="Times New Roman" panose="02020603050405020304" pitchFamily="18" charset="0"/>
                <a:cs typeface="Times New Roman" panose="02020603050405020304" pitchFamily="18" charset="0"/>
              </a:rPr>
              <a:t>y la persona sigue discutiendo o es directamente agresiva, no permita que lo insulten y no le responda. Mantenga la calma, pero siga ofreciendo su ayuda.</a:t>
            </a:r>
          </a:p>
          <a:p>
            <a:pPr eaLnBrk="1" hangingPunct="1">
              <a:buSzTx/>
              <a:buFont typeface="Wingdings" panose="05000000000000000000" pitchFamily="2" charset="2"/>
              <a:buChar char="v"/>
            </a:pPr>
            <a:r>
              <a:rPr lang="es-US" altLang="en-US" sz="3000">
                <a:solidFill>
                  <a:schemeClr val="tx1"/>
                </a:solidFill>
                <a:latin typeface="Times New Roman" panose="02020603050405020304" pitchFamily="18" charset="0"/>
                <a:cs typeface="Times New Roman" panose="02020603050405020304" pitchFamily="18" charset="0"/>
              </a:rPr>
              <a:t>Cada vez que sienta que alguien es una verdadera amenaza física, aléjese de la persona y llame a </a:t>
            </a:r>
            <a:br>
              <a:rPr lang="es-US" altLang="en-US" sz="3000">
                <a:solidFill>
                  <a:schemeClr val="tx1"/>
                </a:solidFill>
                <a:latin typeface="Times New Roman" panose="02020603050405020304" pitchFamily="18" charset="0"/>
                <a:cs typeface="Times New Roman" panose="02020603050405020304" pitchFamily="18" charset="0"/>
              </a:rPr>
            </a:br>
            <a:r>
              <a:rPr lang="es-US" altLang="en-US" sz="3000">
                <a:solidFill>
                  <a:schemeClr val="tx1"/>
                </a:solidFill>
                <a:latin typeface="Times New Roman" panose="02020603050405020304" pitchFamily="18" charset="0"/>
                <a:cs typeface="Times New Roman" panose="02020603050405020304" pitchFamily="18" charset="0"/>
              </a:rPr>
              <a:t>la policía. </a:t>
            </a:r>
            <a:endParaRPr lang="es-US" altLang="en-US" sz="3000">
              <a:solidFill>
                <a:schemeClr val="tx1"/>
              </a:solidFill>
              <a:cs typeface="Arial" panose="020B0604020202020204" pitchFamily="34" charset="0"/>
            </a:endParaRP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a:extLst>
              <a:ext uri="{FF2B5EF4-FFF2-40B4-BE49-F238E27FC236}">
                <a16:creationId xmlns:a16="http://schemas.microsoft.com/office/drawing/2014/main" id="{42DB81DC-336F-DE06-CE87-35334B39427A}"/>
              </a:ext>
            </a:extLst>
          </p:cNvPr>
          <p:cNvSpPr>
            <a:spLocks noGrp="1" noChangeArrowheads="1"/>
          </p:cNvSpPr>
          <p:nvPr>
            <p:ph type="title"/>
          </p:nvPr>
        </p:nvSpPr>
        <p:spPr>
          <a:xfrm>
            <a:off x="457200" y="255588"/>
            <a:ext cx="82296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Recursos adicionales</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124931" name="Content Placeholder 2">
            <a:extLst>
              <a:ext uri="{FF2B5EF4-FFF2-40B4-BE49-F238E27FC236}">
                <a16:creationId xmlns:a16="http://schemas.microsoft.com/office/drawing/2014/main" id="{4192F58B-3757-9C78-FA1A-2DC9E8F4C5CE}"/>
              </a:ext>
            </a:extLst>
          </p:cNvPr>
          <p:cNvSpPr>
            <a:spLocks noGrp="1" noChangeArrowheads="1"/>
          </p:cNvSpPr>
          <p:nvPr>
            <p:ph idx="1"/>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lnSpc>
                <a:spcPct val="90000"/>
              </a:lnSpc>
              <a:buSzTx/>
              <a:buFont typeface="Wingdings" panose="05000000000000000000" pitchFamily="2" charset="2"/>
              <a:buChar char="v"/>
            </a:pPr>
            <a:r>
              <a:rPr lang="es-US" altLang="en-US" sz="3000" dirty="0">
                <a:solidFill>
                  <a:schemeClr val="tx1"/>
                </a:solidFill>
                <a:latin typeface="Times New Roman" panose="02020603050405020304" pitchFamily="18" charset="0"/>
                <a:cs typeface="Times New Roman" panose="02020603050405020304" pitchFamily="18" charset="0"/>
              </a:rPr>
              <a:t>Recursos</a:t>
            </a:r>
            <a:r>
              <a:rPr lang="es-US" altLang="en-US" sz="3000" dirty="0">
                <a:solidFill>
                  <a:schemeClr val="tx1"/>
                </a:solidFill>
                <a:cs typeface="Arial" panose="020B0604020202020204" pitchFamily="34" charset="0"/>
              </a:rPr>
              <a:t>:</a:t>
            </a:r>
          </a:p>
          <a:p>
            <a:pPr marL="0" indent="0" eaLnBrk="1" hangingPunct="1">
              <a:lnSpc>
                <a:spcPct val="90000"/>
              </a:lnSpc>
              <a:buSzTx/>
              <a:buNone/>
            </a:pPr>
            <a:r>
              <a:rPr lang="es-US" altLang="en-US" sz="2600" dirty="0">
                <a:solidFill>
                  <a:schemeClr val="tx1"/>
                </a:solidFill>
                <a:latin typeface="Times New Roman" panose="02020603050405020304" pitchFamily="18" charset="0"/>
                <a:cs typeface="Times New Roman" panose="02020603050405020304" pitchFamily="18" charset="0"/>
                <a:hlinkClick r:id="rId3"/>
              </a:rPr>
              <a:t>www.fns.usda.gov/cr/</a:t>
            </a:r>
            <a:endParaRPr lang="es-US" altLang="en-US" sz="2600" dirty="0">
              <a:solidFill>
                <a:schemeClr val="tx1"/>
              </a:solidFill>
              <a:latin typeface="Times New Roman" panose="02020603050405020304" pitchFamily="18" charset="0"/>
              <a:cs typeface="Times New Roman" panose="02020603050405020304" pitchFamily="18" charset="0"/>
            </a:endParaRPr>
          </a:p>
          <a:p>
            <a:pPr marL="0" indent="0" eaLnBrk="1" hangingPunct="1">
              <a:lnSpc>
                <a:spcPct val="90000"/>
              </a:lnSpc>
              <a:buSzTx/>
              <a:buNone/>
            </a:pPr>
            <a:r>
              <a:rPr lang="es-US" altLang="en-US" sz="2600" dirty="0">
                <a:solidFill>
                  <a:schemeClr val="tx1"/>
                </a:solidFill>
                <a:latin typeface="Times New Roman" panose="02020603050405020304" pitchFamily="18" charset="0"/>
                <a:cs typeface="Times New Roman" panose="02020603050405020304" pitchFamily="18" charset="0"/>
                <a:hlinkClick r:id="rId4"/>
              </a:rPr>
              <a:t>www.ascr/usda.gov/</a:t>
            </a:r>
            <a:endParaRPr lang="es-US" altLang="en-US" sz="2600" dirty="0">
              <a:solidFill>
                <a:schemeClr val="tx1"/>
              </a:solidFill>
              <a:latin typeface="Times New Roman" panose="02020603050405020304" pitchFamily="18" charset="0"/>
              <a:cs typeface="Times New Roman" panose="02020603050405020304" pitchFamily="18" charset="0"/>
            </a:endParaRPr>
          </a:p>
          <a:p>
            <a:pPr marL="0" indent="0" eaLnBrk="1" hangingPunct="1">
              <a:lnSpc>
                <a:spcPct val="90000"/>
              </a:lnSpc>
              <a:buSzTx/>
              <a:buNone/>
            </a:pPr>
            <a:r>
              <a:rPr lang="es-US" altLang="en-US" sz="2600" dirty="0">
                <a:solidFill>
                  <a:schemeClr val="tx1"/>
                </a:solidFill>
                <a:latin typeface="Times New Roman" panose="02020603050405020304" pitchFamily="18" charset="0"/>
                <a:cs typeface="Times New Roman" panose="02020603050405020304" pitchFamily="18" charset="0"/>
                <a:hlinkClick r:id="rId5"/>
              </a:rPr>
              <a:t>www.ascr.usda.gov/complaint_filing_cust.html#processing</a:t>
            </a:r>
            <a:endParaRPr lang="es-US" altLang="en-US" sz="2600" dirty="0">
              <a:solidFill>
                <a:schemeClr val="tx1"/>
              </a:solidFill>
              <a:latin typeface="Times New Roman" panose="02020603050405020304" pitchFamily="18" charset="0"/>
              <a:cs typeface="Times New Roman" panose="02020603050405020304" pitchFamily="18" charset="0"/>
            </a:endParaRPr>
          </a:p>
          <a:p>
            <a:pPr marL="0" indent="0" eaLnBrk="1" hangingPunct="1">
              <a:lnSpc>
                <a:spcPct val="90000"/>
              </a:lnSpc>
              <a:buSzTx/>
              <a:buNone/>
            </a:pPr>
            <a:r>
              <a:rPr lang="es-US" altLang="en-US" sz="2600" dirty="0">
                <a:solidFill>
                  <a:schemeClr val="tx1"/>
                </a:solidFill>
                <a:latin typeface="Times New Roman" panose="02020603050405020304" pitchFamily="18" charset="0"/>
                <a:cs typeface="Times New Roman" panose="02020603050405020304" pitchFamily="18" charset="0"/>
                <a:hlinkClick r:id="rId6"/>
              </a:rPr>
              <a:t>www.fns.usda.gov/cr/Documents/113-1.pdf</a:t>
            </a:r>
            <a:endParaRPr lang="es-US" altLang="en-US" sz="2600" dirty="0">
              <a:solidFill>
                <a:schemeClr val="tx1"/>
              </a:solidFill>
              <a:latin typeface="Times New Roman" panose="02020603050405020304" pitchFamily="18" charset="0"/>
              <a:cs typeface="Times New Roman" panose="02020603050405020304" pitchFamily="18" charset="0"/>
            </a:endParaRPr>
          </a:p>
          <a:p>
            <a:pPr marL="0" indent="0" eaLnBrk="1" hangingPunct="1">
              <a:lnSpc>
                <a:spcPct val="90000"/>
              </a:lnSpc>
              <a:buSzTx/>
              <a:buNone/>
            </a:pPr>
            <a:r>
              <a:rPr lang="es-US" altLang="en-US" sz="2600" dirty="0">
                <a:solidFill>
                  <a:schemeClr val="tx1"/>
                </a:solidFill>
                <a:latin typeface="Times New Roman" panose="02020603050405020304" pitchFamily="18" charset="0"/>
                <a:cs typeface="Times New Roman" panose="02020603050405020304" pitchFamily="18" charset="0"/>
                <a:hlinkClick r:id="rId7"/>
              </a:rPr>
              <a:t>www.lep.gov</a:t>
            </a:r>
            <a:endParaRPr lang="es-US" altLang="en-US" sz="2600" dirty="0">
              <a:solidFill>
                <a:schemeClr val="tx1"/>
              </a:solidFill>
              <a:latin typeface="Times New Roman" panose="02020603050405020304" pitchFamily="18" charset="0"/>
              <a:cs typeface="Times New Roman" panose="02020603050405020304" pitchFamily="18" charset="0"/>
            </a:endParaRPr>
          </a:p>
          <a:p>
            <a:pPr marL="0" indent="0" eaLnBrk="1" hangingPunct="1">
              <a:lnSpc>
                <a:spcPct val="90000"/>
              </a:lnSpc>
              <a:buSzTx/>
              <a:buNone/>
            </a:pPr>
            <a:r>
              <a:rPr lang="es-US" altLang="en-US" sz="2600" dirty="0">
                <a:solidFill>
                  <a:schemeClr val="tx1"/>
                </a:solidFill>
                <a:latin typeface="Times New Roman" panose="02020603050405020304" pitchFamily="18" charset="0"/>
                <a:cs typeface="Times New Roman" panose="02020603050405020304" pitchFamily="18" charset="0"/>
                <a:hlinkClick r:id="rId8"/>
              </a:rPr>
              <a:t>www.fns.usda.gov/cnd/FRP/frp.process.htm</a:t>
            </a:r>
            <a:r>
              <a:rPr lang="es-US" altLang="en-US" sz="2600" u="sng" dirty="0">
                <a:solidFill>
                  <a:schemeClr val="tx1"/>
                </a:solidFill>
                <a:latin typeface="Times New Roman" panose="02020603050405020304" pitchFamily="18" charset="0"/>
                <a:cs typeface="Times New Roman" panose="02020603050405020304" pitchFamily="18" charset="0"/>
                <a:hlinkClick r:id="rId9"/>
              </a:rPr>
              <a:t>https://www.usda.gov/sites/default/files/documents/USDA-OASCR%20P-Complaint-Form-0508-0002-508-11-28-17Fax2Mail.pdf</a:t>
            </a:r>
            <a:endParaRPr lang="es-US" altLang="en-US" sz="2600" dirty="0">
              <a:solidFill>
                <a:schemeClr val="tx1"/>
              </a:solidFill>
              <a:latin typeface="Times New Roman" panose="02020603050405020304" pitchFamily="18" charset="0"/>
              <a:cs typeface="Times New Roman" panose="02020603050405020304" pitchFamily="18" charset="0"/>
              <a:hlinkClick r:id="rId9"/>
            </a:endParaRPr>
          </a:p>
          <a:p>
            <a:pPr eaLnBrk="1" hangingPunct="1">
              <a:lnSpc>
                <a:spcPct val="90000"/>
              </a:lnSpc>
              <a:buSzTx/>
              <a:buFont typeface="Arial" panose="020B0604020202020204" pitchFamily="34" charset="0"/>
              <a:buNone/>
            </a:pPr>
            <a:endParaRPr lang="es-US" altLang="en-US" sz="30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a:extLst>
              <a:ext uri="{FF2B5EF4-FFF2-40B4-BE49-F238E27FC236}">
                <a16:creationId xmlns:a16="http://schemas.microsoft.com/office/drawing/2014/main" id="{D91867E8-99B4-D604-D551-5356F4D64DF9}"/>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6000">
                <a:latin typeface="Times New Roman" panose="02020603050405020304" pitchFamily="18" charset="0"/>
                <a:cs typeface="Times New Roman" panose="02020603050405020304" pitchFamily="18" charset="0"/>
              </a:rPr>
              <a:t>Fin</a:t>
            </a:r>
            <a:endParaRPr lang="es-US" altLang="en-US" sz="60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126979" name="Content Placeholder 2">
            <a:extLst>
              <a:ext uri="{FF2B5EF4-FFF2-40B4-BE49-F238E27FC236}">
                <a16:creationId xmlns:a16="http://schemas.microsoft.com/office/drawing/2014/main" id="{38B6E32B-EBEB-C193-A769-03285DED5267}"/>
              </a:ext>
            </a:extLst>
          </p:cNvPr>
          <p:cNvSpPr>
            <a:spLocks noGrp="1" noChangeArrowheads="1"/>
          </p:cNvSpPr>
          <p:nvPr>
            <p:ph idx="1"/>
          </p:nvPr>
        </p:nvSpPr>
        <p:spPr>
          <a:xfrm>
            <a:off x="457200" y="1600200"/>
            <a:ext cx="7715250" cy="4708525"/>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3000" dirty="0">
                <a:solidFill>
                  <a:schemeClr val="tx1"/>
                </a:solidFill>
                <a:latin typeface="Times New Roman" panose="02020603050405020304" pitchFamily="18" charset="0"/>
                <a:cs typeface="Times New Roman" panose="02020603050405020304" pitchFamily="18" charset="0"/>
              </a:rPr>
              <a:t>¿Tiene preguntas o preocupaciones? Comuníquese con:</a:t>
            </a:r>
          </a:p>
          <a:p>
            <a:pPr lvl="1" eaLnBrk="1" hangingPunct="1">
              <a:buSzTx/>
              <a:buFont typeface="Arial" panose="020B0604020202020204" pitchFamily="34" charset="0"/>
              <a:buChar char="•"/>
            </a:pPr>
            <a:r>
              <a:rPr lang="es-US" altLang="en-US" sz="2400" dirty="0">
                <a:solidFill>
                  <a:schemeClr val="tx1"/>
                </a:solidFill>
                <a:latin typeface="Times New Roman" panose="02020603050405020304" pitchFamily="18" charset="0"/>
                <a:cs typeface="Times New Roman" panose="02020603050405020304" pitchFamily="18" charset="0"/>
              </a:rPr>
              <a:t>Gina </a:t>
            </a:r>
            <a:r>
              <a:rPr lang="es-US" altLang="en-US" sz="2400" dirty="0" err="1">
                <a:solidFill>
                  <a:schemeClr val="tx1"/>
                </a:solidFill>
                <a:latin typeface="Times New Roman" panose="02020603050405020304" pitchFamily="18" charset="0"/>
                <a:cs typeface="Times New Roman" panose="02020603050405020304" pitchFamily="18" charset="0"/>
              </a:rPr>
              <a:t>Kazerooni</a:t>
            </a:r>
            <a:r>
              <a:rPr lang="es-US" altLang="en-US" sz="2400" dirty="0">
                <a:solidFill>
                  <a:schemeClr val="tx1"/>
                </a:solidFill>
                <a:latin typeface="Times New Roman" panose="02020603050405020304" pitchFamily="18" charset="0"/>
                <a:cs typeface="Times New Roman" panose="02020603050405020304" pitchFamily="18" charset="0"/>
              </a:rPr>
              <a:t>, administradora de programas, </a:t>
            </a:r>
            <a:br>
              <a:rPr lang="es-US" altLang="en-US" sz="2400" dirty="0">
                <a:solidFill>
                  <a:schemeClr val="tx1"/>
                </a:solidFill>
                <a:latin typeface="Times New Roman" panose="02020603050405020304" pitchFamily="18" charset="0"/>
                <a:cs typeface="Times New Roman" panose="02020603050405020304" pitchFamily="18" charset="0"/>
              </a:rPr>
            </a:br>
            <a:r>
              <a:rPr lang="es-US" altLang="en-US" sz="2400" dirty="0">
                <a:solidFill>
                  <a:schemeClr val="tx1"/>
                </a:solidFill>
                <a:latin typeface="Times New Roman" panose="02020603050405020304" pitchFamily="18" charset="0"/>
                <a:cs typeface="Times New Roman" panose="02020603050405020304" pitchFamily="18" charset="0"/>
              </a:rPr>
              <a:t>Unidad de Distribución de Alimentos, (405) 521-3581, o gina.kazerooni@okdhs.org</a:t>
            </a:r>
          </a:p>
          <a:p>
            <a:pPr lvl="1" eaLnBrk="1" hangingPunct="1">
              <a:buSzTx/>
              <a:buFont typeface="Arial" panose="020B0604020202020204" pitchFamily="34" charset="0"/>
              <a:buChar char="•"/>
            </a:pPr>
            <a:r>
              <a:rPr lang="es-US" altLang="en-US" sz="2400" dirty="0">
                <a:solidFill>
                  <a:schemeClr val="tx1"/>
                </a:solidFill>
                <a:latin typeface="Times New Roman" panose="02020603050405020304" pitchFamily="18" charset="0"/>
                <a:cs typeface="Times New Roman" panose="02020603050405020304" pitchFamily="18" charset="0"/>
              </a:rPr>
              <a:t>Sarah </a:t>
            </a:r>
            <a:r>
              <a:rPr lang="es-US" altLang="en-US" sz="2400" dirty="0" err="1">
                <a:solidFill>
                  <a:schemeClr val="tx1"/>
                </a:solidFill>
                <a:latin typeface="Times New Roman" panose="02020603050405020304" pitchFamily="18" charset="0"/>
                <a:cs typeface="Times New Roman" panose="02020603050405020304" pitchFamily="18" charset="0"/>
              </a:rPr>
              <a:t>Bouse</a:t>
            </a:r>
            <a:r>
              <a:rPr lang="es-US" altLang="en-US" sz="2400" dirty="0">
                <a:solidFill>
                  <a:schemeClr val="tx1"/>
                </a:solidFill>
                <a:latin typeface="Times New Roman" panose="02020603050405020304" pitchFamily="18" charset="0"/>
                <a:cs typeface="Times New Roman" panose="02020603050405020304" pitchFamily="18" charset="0"/>
              </a:rPr>
              <a:t>, representante de campo de programas/ revisora estatal, Unidad de Distribución de Alimentos, (405) 521-3581 o sarah.bouse@okdhs.org</a:t>
            </a:r>
          </a:p>
          <a:p>
            <a:pPr lvl="1" eaLnBrk="1" hangingPunct="1">
              <a:buSzTx/>
              <a:buFont typeface="Arial" panose="020B0604020202020204" pitchFamily="34" charset="0"/>
              <a:buChar char="•"/>
            </a:pPr>
            <a:r>
              <a:rPr lang="es-US" altLang="en-US" sz="2400" dirty="0">
                <a:solidFill>
                  <a:schemeClr val="tx1"/>
                </a:solidFill>
                <a:latin typeface="Times New Roman" panose="02020603050405020304" pitchFamily="18" charset="0"/>
                <a:cs typeface="Times New Roman" panose="02020603050405020304" pitchFamily="18" charset="0"/>
              </a:rPr>
              <a:t>Servicio de Alimentos y Nutrición del USDA, región Suroeste, director regional de Derechos Civiles,        (214) 290-9837</a:t>
            </a:r>
          </a:p>
          <a:p>
            <a:pPr eaLnBrk="1" hangingPunct="1">
              <a:buSzTx/>
              <a:buFont typeface="Arial" panose="020B0604020202020204" pitchFamily="34" charset="0"/>
              <a:buNone/>
            </a:pPr>
            <a:endParaRPr lang="es-US" altLang="en-US" sz="30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B739E32-68AE-4745-E92C-870E74A69843}"/>
              </a:ext>
            </a:extLst>
          </p:cNvPr>
          <p:cNvSpPr>
            <a:spLocks noGrp="1" noChangeArrowheads="1"/>
          </p:cNvSpPr>
          <p:nvPr>
            <p:ph type="title"/>
          </p:nvPr>
        </p:nvSpPr>
        <p:spPr>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5400">
                <a:latin typeface="Times New Roman" panose="02020603050405020304" pitchFamily="18" charset="0"/>
                <a:cs typeface="Times New Roman" panose="02020603050405020304" pitchFamily="18" charset="0"/>
              </a:rPr>
              <a:t>¿Qué es una clase protegida?</a:t>
            </a:r>
            <a:endParaRPr lang="es-US" altLang="en-US" sz="54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24579" name="Subtitle 2">
            <a:extLst>
              <a:ext uri="{FF2B5EF4-FFF2-40B4-BE49-F238E27FC236}">
                <a16:creationId xmlns:a16="http://schemas.microsoft.com/office/drawing/2014/main" id="{F836503E-A584-0994-6865-EBCB793496F2}"/>
              </a:ext>
            </a:extLst>
          </p:cNvPr>
          <p:cNvSpPr>
            <a:spLocks noGrp="1" noChangeArrowheads="1"/>
          </p:cNvSpPr>
          <p:nvPr>
            <p:ph idx="1"/>
          </p:nvPr>
        </p:nvSpPr>
        <p:spPr>
          <a:xfrm>
            <a:off x="457200" y="1600200"/>
            <a:ext cx="8229600" cy="48768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457200" indent="-457200" eaLnBrk="1" hangingPunct="1">
              <a:buSzTx/>
              <a:buFont typeface="Wingdings" panose="05000000000000000000" pitchFamily="2" charset="2"/>
              <a:buChar char="v"/>
            </a:pPr>
            <a:r>
              <a:rPr lang="es-US" altLang="en-US" sz="2300">
                <a:latin typeface="Times New Roman" panose="02020603050405020304" pitchFamily="18" charset="0"/>
                <a:cs typeface="Times New Roman" panose="02020603050405020304" pitchFamily="18" charset="0"/>
              </a:rPr>
              <a:t>Cualquier persona o grupo de personas que tienen características por las que la discriminación está prohibida según una ley, reglamentación u orden ejecutiva.</a:t>
            </a:r>
            <a:endParaRPr lang="es-US" altLang="en-US" sz="23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marL="457200" indent="-457200" eaLnBrk="1" hangingPunct="1">
              <a:buSzTx/>
            </a:pPr>
            <a:endParaRPr lang="es-US" altLang="en-US" sz="23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a:p>
            <a:pPr marL="457200" indent="-457200" eaLnBrk="1" hangingPunct="1">
              <a:buSzTx/>
              <a:buFont typeface="Wingdings" panose="05000000000000000000" pitchFamily="2" charset="2"/>
              <a:buChar char="v"/>
            </a:pPr>
            <a:r>
              <a:rPr lang="es-US" altLang="en-US" sz="2300">
                <a:latin typeface="Times New Roman" panose="02020603050405020304" pitchFamily="18" charset="0"/>
                <a:cs typeface="Times New Roman" panose="02020603050405020304" pitchFamily="18" charset="0"/>
              </a:rPr>
              <a:t>Las 6 clases protegidas en el TEFAP y el CSFP son: </a:t>
            </a:r>
            <a:endParaRPr lang="es-US" altLang="en-US" sz="2300">
              <a:solidFill>
                <a:schemeClr val="tx1"/>
              </a:solidFill>
              <a:latin typeface="Times New Roman" panose="02020603050405020304" pitchFamily="18" charset="0"/>
              <a:cs typeface="Times New Roman" panose="02020603050405020304" pitchFamily="18" charset="0"/>
            </a:endParaRPr>
          </a:p>
          <a:p>
            <a:pPr marL="914400" lvl="1" indent="-457200" eaLnBrk="1" hangingPunct="1">
              <a:buSzTx/>
              <a:buFont typeface="Arial" panose="020B0604020202020204" pitchFamily="34" charset="0"/>
              <a:buChar char="•"/>
            </a:pPr>
            <a:r>
              <a:rPr lang="es-US" altLang="en-US" sz="2300">
                <a:latin typeface="Times New Roman" panose="02020603050405020304" pitchFamily="18" charset="0"/>
                <a:cs typeface="Times New Roman" panose="02020603050405020304" pitchFamily="18" charset="0"/>
              </a:rPr>
              <a:t>Raza</a:t>
            </a:r>
            <a:endParaRPr lang="es-US" altLang="en-US" sz="2300">
              <a:solidFill>
                <a:schemeClr val="tx1"/>
              </a:solidFill>
              <a:latin typeface="Times New Roman" panose="02020603050405020304" pitchFamily="18" charset="0"/>
              <a:cs typeface="Times New Roman" panose="02020603050405020304" pitchFamily="18" charset="0"/>
            </a:endParaRPr>
          </a:p>
          <a:p>
            <a:pPr marL="914400" lvl="1" indent="-457200" eaLnBrk="1" hangingPunct="1">
              <a:buSzTx/>
              <a:buFont typeface="Arial" panose="020B0604020202020204" pitchFamily="34" charset="0"/>
              <a:buChar char="•"/>
            </a:pPr>
            <a:r>
              <a:rPr lang="es-US" altLang="en-US" sz="2300">
                <a:latin typeface="Times New Roman" panose="02020603050405020304" pitchFamily="18" charset="0"/>
                <a:cs typeface="Times New Roman" panose="02020603050405020304" pitchFamily="18" charset="0"/>
              </a:rPr>
              <a:t>Color</a:t>
            </a:r>
            <a:endParaRPr lang="es-US" altLang="en-US" sz="2300">
              <a:solidFill>
                <a:schemeClr val="tx1"/>
              </a:solidFill>
              <a:latin typeface="Times New Roman" panose="02020603050405020304" pitchFamily="18" charset="0"/>
              <a:cs typeface="Times New Roman" panose="02020603050405020304" pitchFamily="18" charset="0"/>
            </a:endParaRPr>
          </a:p>
          <a:p>
            <a:pPr marL="914400" lvl="1" indent="-457200" eaLnBrk="1" hangingPunct="1">
              <a:buSzTx/>
              <a:buFont typeface="Arial" panose="020B0604020202020204" pitchFamily="34" charset="0"/>
              <a:buChar char="•"/>
            </a:pPr>
            <a:r>
              <a:rPr lang="es-US" altLang="en-US" sz="2300">
                <a:latin typeface="Times New Roman" panose="02020603050405020304" pitchFamily="18" charset="0"/>
                <a:cs typeface="Times New Roman" panose="02020603050405020304" pitchFamily="18" charset="0"/>
              </a:rPr>
              <a:t>País de origen</a:t>
            </a:r>
            <a:endParaRPr lang="es-US" altLang="en-US" sz="2300">
              <a:solidFill>
                <a:schemeClr val="tx1"/>
              </a:solidFill>
              <a:latin typeface="Times New Roman" panose="02020603050405020304" pitchFamily="18" charset="0"/>
              <a:cs typeface="Times New Roman" panose="02020603050405020304" pitchFamily="18" charset="0"/>
            </a:endParaRPr>
          </a:p>
          <a:p>
            <a:pPr marL="914400" lvl="1" indent="-457200" eaLnBrk="1" hangingPunct="1">
              <a:buSzTx/>
              <a:buFont typeface="Arial" panose="020B0604020202020204" pitchFamily="34" charset="0"/>
              <a:buChar char="•"/>
            </a:pPr>
            <a:r>
              <a:rPr lang="es-US" altLang="en-US" sz="2300">
                <a:latin typeface="Times New Roman" panose="02020603050405020304" pitchFamily="18" charset="0"/>
                <a:cs typeface="Times New Roman" panose="02020603050405020304" pitchFamily="18" charset="0"/>
              </a:rPr>
              <a:t>Edad</a:t>
            </a:r>
            <a:endParaRPr lang="es-US" altLang="en-US" sz="2300">
              <a:solidFill>
                <a:schemeClr val="tx1"/>
              </a:solidFill>
              <a:latin typeface="Times New Roman" panose="02020603050405020304" pitchFamily="18" charset="0"/>
              <a:cs typeface="Times New Roman" panose="02020603050405020304" pitchFamily="18" charset="0"/>
            </a:endParaRPr>
          </a:p>
          <a:p>
            <a:pPr marL="914400" lvl="1" indent="-457200" eaLnBrk="1" hangingPunct="1">
              <a:buSzTx/>
              <a:buFont typeface="Arial" panose="020B0604020202020204" pitchFamily="34" charset="0"/>
              <a:buChar char="•"/>
            </a:pPr>
            <a:r>
              <a:rPr lang="es-US" altLang="en-US" sz="2300">
                <a:latin typeface="Times New Roman" panose="02020603050405020304" pitchFamily="18" charset="0"/>
                <a:cs typeface="Times New Roman" panose="02020603050405020304" pitchFamily="18" charset="0"/>
              </a:rPr>
              <a:t>Sexo (incluyendo identidad de género y orientación sexual)</a:t>
            </a:r>
            <a:endParaRPr lang="es-US" altLang="en-US" sz="2300">
              <a:solidFill>
                <a:schemeClr val="tx1"/>
              </a:solidFill>
              <a:latin typeface="Times New Roman" panose="02020603050405020304" pitchFamily="18" charset="0"/>
              <a:cs typeface="Times New Roman" panose="02020603050405020304" pitchFamily="18" charset="0"/>
            </a:endParaRPr>
          </a:p>
          <a:p>
            <a:pPr marL="914400" lvl="1" indent="-457200" eaLnBrk="1" hangingPunct="1">
              <a:buSzTx/>
              <a:buFont typeface="Arial" panose="020B0604020202020204" pitchFamily="34" charset="0"/>
              <a:buChar char="•"/>
            </a:pPr>
            <a:r>
              <a:rPr lang="es-US" altLang="en-US" sz="2300">
                <a:latin typeface="Times New Roman" panose="02020603050405020304" pitchFamily="18" charset="0"/>
                <a:cs typeface="Times New Roman" panose="02020603050405020304" pitchFamily="18" charset="0"/>
              </a:rPr>
              <a:t>Discapacidad</a:t>
            </a:r>
            <a:endParaRPr lang="es-US" altLang="en-US" sz="230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56516999-7FE2-B385-9105-B86F7DB390EA}"/>
              </a:ext>
            </a:extLst>
          </p:cNvPr>
          <p:cNvSpPr>
            <a:spLocks noGrp="1" noChangeArrowheads="1"/>
          </p:cNvSpPr>
          <p:nvPr>
            <p:ph type="title"/>
          </p:nvPr>
        </p:nvSpPr>
        <p:spPr>
          <a:xfrm>
            <a:off x="0" y="274638"/>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800">
                <a:latin typeface="Times New Roman" panose="02020603050405020304" pitchFamily="18" charset="0"/>
                <a:cs typeface="Times New Roman" panose="02020603050405020304" pitchFamily="18" charset="0"/>
              </a:rPr>
              <a:t>Legislación sobre derechos civiles</a:t>
            </a:r>
            <a:endParaRPr lang="es-US" altLang="en-US" sz="4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
        <p:nvSpPr>
          <p:cNvPr id="26627" name="Subtitle 2">
            <a:extLst>
              <a:ext uri="{FF2B5EF4-FFF2-40B4-BE49-F238E27FC236}">
                <a16:creationId xmlns:a16="http://schemas.microsoft.com/office/drawing/2014/main" id="{1AE52947-83B6-6B71-6B1A-43A6ACE647B0}"/>
              </a:ext>
            </a:extLst>
          </p:cNvPr>
          <p:cNvSpPr>
            <a:spLocks noGrp="1" noChangeArrowheads="1"/>
          </p:cNvSpPr>
          <p:nvPr>
            <p:ph idx="1"/>
          </p:nvPr>
        </p:nvSpPr>
        <p:spPr>
          <a:xfrm>
            <a:off x="457200" y="1570038"/>
            <a:ext cx="7859713" cy="509905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buFont typeface="Wingdings" panose="05000000000000000000" pitchFamily="2" charset="2"/>
              <a:buChar char="v"/>
            </a:pPr>
            <a:r>
              <a:rPr lang="es-US" altLang="en-US" sz="3500">
                <a:solidFill>
                  <a:schemeClr val="tx1"/>
                </a:solidFill>
                <a:latin typeface="Times New Roman" panose="02020603050405020304" pitchFamily="18" charset="0"/>
                <a:cs typeface="Times New Roman" panose="02020603050405020304" pitchFamily="18" charset="0"/>
              </a:rPr>
              <a:t>Todos los programas que reciben financiamiento federal deben cumplir </a:t>
            </a:r>
            <a:br>
              <a:rPr lang="es-US" altLang="en-US" sz="3500">
                <a:solidFill>
                  <a:schemeClr val="tx1"/>
                </a:solidFill>
                <a:latin typeface="Times New Roman" panose="02020603050405020304" pitchFamily="18" charset="0"/>
                <a:cs typeface="Times New Roman" panose="02020603050405020304" pitchFamily="18" charset="0"/>
              </a:rPr>
            </a:br>
            <a:r>
              <a:rPr lang="es-US" altLang="en-US" sz="3500">
                <a:solidFill>
                  <a:schemeClr val="tx1"/>
                </a:solidFill>
                <a:latin typeface="Times New Roman" panose="02020603050405020304" pitchFamily="18" charset="0"/>
                <a:cs typeface="Times New Roman" panose="02020603050405020304" pitchFamily="18" charset="0"/>
              </a:rPr>
              <a:t>la legislación sobre derechos civiles</a:t>
            </a:r>
          </a:p>
          <a:p>
            <a:pPr eaLnBrk="1" hangingPunct="1">
              <a:buSzTx/>
            </a:pPr>
            <a:r>
              <a:rPr lang="es-US" altLang="en-US" sz="2600">
                <a:solidFill>
                  <a:schemeClr val="tx1"/>
                </a:solidFill>
                <a:latin typeface="Times New Roman" panose="02020603050405020304" pitchFamily="18" charset="0"/>
                <a:cs typeface="Times New Roman" panose="02020603050405020304" pitchFamily="18" charset="0"/>
              </a:rPr>
              <a:t>Título VI de la Ley de Derechos Civiles de 1964</a:t>
            </a:r>
          </a:p>
          <a:p>
            <a:pPr eaLnBrk="1" hangingPunct="1">
              <a:buSzTx/>
            </a:pPr>
            <a:r>
              <a:rPr lang="es-US" altLang="en-US" sz="2600">
                <a:solidFill>
                  <a:schemeClr val="tx1"/>
                </a:solidFill>
                <a:latin typeface="Times New Roman" panose="02020603050405020304" pitchFamily="18" charset="0"/>
                <a:cs typeface="Times New Roman" panose="02020603050405020304" pitchFamily="18" charset="0"/>
              </a:rPr>
              <a:t>La Ley de Discriminación por Edad de 1975</a:t>
            </a:r>
          </a:p>
          <a:p>
            <a:pPr eaLnBrk="1" hangingPunct="1">
              <a:buSzTx/>
            </a:pPr>
            <a:r>
              <a:rPr lang="es-US" altLang="en-US" sz="2600">
                <a:solidFill>
                  <a:schemeClr val="tx1"/>
                </a:solidFill>
                <a:latin typeface="Times New Roman" panose="02020603050405020304" pitchFamily="18" charset="0"/>
                <a:cs typeface="Times New Roman" panose="02020603050405020304" pitchFamily="18" charset="0"/>
              </a:rPr>
              <a:t>Título IX de las Enmiendas de Educación de 1972</a:t>
            </a:r>
          </a:p>
          <a:p>
            <a:pPr eaLnBrk="1" hangingPunct="1">
              <a:buSzTx/>
            </a:pPr>
            <a:r>
              <a:rPr lang="es-US" altLang="en-US" sz="2600">
                <a:solidFill>
                  <a:schemeClr val="tx1"/>
                </a:solidFill>
                <a:latin typeface="Times New Roman" panose="02020603050405020304" pitchFamily="18" charset="0"/>
                <a:cs typeface="Times New Roman" panose="02020603050405020304" pitchFamily="18" charset="0"/>
              </a:rPr>
              <a:t>Reglamentación del USDA, 7 CFR Parte 16, Igualdad de oportunidades para las organizaciones religiosas</a:t>
            </a:r>
          </a:p>
          <a:p>
            <a:pPr eaLnBrk="1" hangingPunct="1">
              <a:buSzTx/>
            </a:pPr>
            <a:r>
              <a:rPr lang="es-US" altLang="en-US" sz="2600">
                <a:solidFill>
                  <a:schemeClr val="tx1"/>
                </a:solidFill>
                <a:latin typeface="Times New Roman" panose="02020603050405020304" pitchFamily="18" charset="0"/>
                <a:cs typeface="Times New Roman" panose="02020603050405020304" pitchFamily="18" charset="0"/>
              </a:rPr>
              <a:t>Artículo 504 de la Ley de Rehabilitación de 1973</a:t>
            </a:r>
          </a:p>
          <a:p>
            <a:pPr eaLnBrk="1" hangingPunct="1">
              <a:buSzTx/>
            </a:pPr>
            <a:r>
              <a:rPr lang="es-US" altLang="en-US" sz="2600">
                <a:solidFill>
                  <a:schemeClr val="tx1"/>
                </a:solidFill>
                <a:latin typeface="Times New Roman" panose="02020603050405020304" pitchFamily="18" charset="0"/>
                <a:cs typeface="Times New Roman" panose="02020603050405020304" pitchFamily="18" charset="0"/>
              </a:rPr>
              <a:t>Instrucción 113-1 del FNS</a:t>
            </a:r>
            <a:endParaRPr lang="es-US" altLang="en-US">
              <a:solidFill>
                <a:schemeClr val="tx1"/>
              </a:solidFill>
              <a:cs typeface="Arial" panose="020B0604020202020204"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ubtitle 2">
            <a:extLst>
              <a:ext uri="{FF2B5EF4-FFF2-40B4-BE49-F238E27FC236}">
                <a16:creationId xmlns:a16="http://schemas.microsoft.com/office/drawing/2014/main" id="{387FE398-B14B-08AE-3F71-B4A0645A5CC9}"/>
              </a:ext>
            </a:extLst>
          </p:cNvPr>
          <p:cNvSpPr>
            <a:spLocks noGrp="1" noChangeArrowheads="1"/>
          </p:cNvSpPr>
          <p:nvPr>
            <p:ph idx="1"/>
          </p:nvPr>
        </p:nvSpPr>
        <p:spPr>
          <a:xfrm>
            <a:off x="457200" y="1628775"/>
            <a:ext cx="8229600" cy="4525963"/>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marL="457200" indent="-457200" eaLnBrk="1" hangingPunct="1">
              <a:buSzTx/>
              <a:buFont typeface="Wingdings" panose="05000000000000000000" pitchFamily="2" charset="2"/>
              <a:buChar char="v"/>
            </a:pPr>
            <a:r>
              <a:rPr lang="es-US" altLang="en-US" sz="3000" b="1" u="sng" dirty="0">
                <a:solidFill>
                  <a:schemeClr val="tx1"/>
                </a:solidFill>
                <a:latin typeface="Times New Roman" panose="02020603050405020304" pitchFamily="18" charset="0"/>
                <a:cs typeface="Times New Roman" panose="02020603050405020304" pitchFamily="18" charset="0"/>
              </a:rPr>
              <a:t>El Título VI de la Ley de Derechos Civiles de 1964</a:t>
            </a:r>
            <a:r>
              <a:rPr lang="es-US" altLang="en-US" sz="3000" dirty="0">
                <a:solidFill>
                  <a:schemeClr val="tx1"/>
                </a:solidFill>
                <a:latin typeface="Times New Roman" panose="02020603050405020304" pitchFamily="18" charset="0"/>
                <a:cs typeface="Times New Roman" panose="02020603050405020304" pitchFamily="18" charset="0"/>
              </a:rPr>
              <a:t> establece que: </a:t>
            </a:r>
          </a:p>
          <a:p>
            <a:pPr marL="457200" indent="-457200" eaLnBrk="1" hangingPunct="1">
              <a:buSzTx/>
              <a:buFont typeface="Arial" panose="020B0604020202020204" pitchFamily="34" charset="0"/>
              <a:buNone/>
            </a:pPr>
            <a:endParaRPr lang="es-US" altLang="en-US" sz="2800" i="1" dirty="0">
              <a:solidFill>
                <a:schemeClr val="tx1"/>
              </a:solidFill>
              <a:latin typeface="Times New Roman" panose="02020603050405020304" pitchFamily="18" charset="0"/>
              <a:cs typeface="Times New Roman" panose="02020603050405020304" pitchFamily="18" charset="0"/>
            </a:endParaRPr>
          </a:p>
          <a:p>
            <a:pPr marL="0" indent="0" eaLnBrk="1" hangingPunct="1">
              <a:buSzTx/>
              <a:buFont typeface="Arial" panose="020B0604020202020204" pitchFamily="34" charset="0"/>
              <a:buNone/>
            </a:pPr>
            <a:r>
              <a:rPr lang="es-US" altLang="en-US" sz="2800" i="1" dirty="0">
                <a:solidFill>
                  <a:schemeClr val="tx1"/>
                </a:solidFill>
                <a:latin typeface="Times New Roman" panose="02020603050405020304" pitchFamily="18" charset="0"/>
                <a:cs typeface="Times New Roman" panose="02020603050405020304" pitchFamily="18" charset="0"/>
              </a:rPr>
              <a:t>Ninguna persona de los Estados Unidos será excluida de participar en cualquier programa o actividad, ni se le negarán los beneficios de dichos programas o actividades, ni será discriminada por motivos de su raza, color o país de origen.</a:t>
            </a:r>
          </a:p>
          <a:p>
            <a:pPr marL="457200" indent="-457200" eaLnBrk="1" hangingPunct="1">
              <a:buSzTx/>
            </a:pPr>
            <a:r>
              <a:rPr lang="es-US" altLang="en-US" sz="2200" dirty="0">
                <a:solidFill>
                  <a:schemeClr val="tx1"/>
                </a:solidFill>
                <a:latin typeface="Times New Roman" panose="02020603050405020304" pitchFamily="18" charset="0"/>
                <a:cs typeface="Times New Roman" panose="02020603050405020304" pitchFamily="18" charset="0"/>
              </a:rPr>
              <a:t>Ejemplo: Raza/color: Tratar o hablar a un niño de forma diferente (por ejemplo, usando términos de jerga) o de manera más amistosa debido a su raza o color.</a:t>
            </a:r>
          </a:p>
        </p:txBody>
      </p:sp>
      <p:sp>
        <p:nvSpPr>
          <p:cNvPr id="28675" name="Title 1">
            <a:extLst>
              <a:ext uri="{FF2B5EF4-FFF2-40B4-BE49-F238E27FC236}">
                <a16:creationId xmlns:a16="http://schemas.microsoft.com/office/drawing/2014/main" id="{AE005172-A628-1E57-D54B-23F40E403633}"/>
              </a:ext>
            </a:extLst>
          </p:cNvPr>
          <p:cNvSpPr>
            <a:spLocks noGrp="1" noChangeArrowheads="1"/>
          </p:cNvSpPr>
          <p:nvPr>
            <p:ph type="title"/>
          </p:nvPr>
        </p:nvSpPr>
        <p:spPr>
          <a:xfrm>
            <a:off x="0" y="274638"/>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800">
                <a:latin typeface="Times New Roman" panose="02020603050405020304" pitchFamily="18" charset="0"/>
                <a:cs typeface="Times New Roman" panose="02020603050405020304" pitchFamily="18" charset="0"/>
              </a:rPr>
              <a:t>Legislación sobre derechos civiles</a:t>
            </a:r>
            <a:endParaRPr lang="es-US" altLang="en-US" sz="4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ubtitle 2">
            <a:extLst>
              <a:ext uri="{FF2B5EF4-FFF2-40B4-BE49-F238E27FC236}">
                <a16:creationId xmlns:a16="http://schemas.microsoft.com/office/drawing/2014/main" id="{5D96FC67-7C7F-CC6A-48AD-7DAF59B5F3E1}"/>
              </a:ext>
            </a:extLst>
          </p:cNvPr>
          <p:cNvSpPr>
            <a:spLocks noGrp="1" noChangeArrowheads="1"/>
          </p:cNvSpPr>
          <p:nvPr>
            <p:ph idx="1"/>
          </p:nvPr>
        </p:nvSpPr>
        <p:spPr>
          <a:xfrm>
            <a:off x="457200" y="1628775"/>
            <a:ext cx="8229600" cy="4525963"/>
          </a:xfrm>
        </p:spPr>
        <p:txBody>
          <a:bodyPr/>
          <a:lstStyle/>
          <a:p>
            <a:pPr marL="457200" indent="-457200" eaLnBrk="1" hangingPunct="1">
              <a:buSzTx/>
              <a:buFont typeface="Wingdings" panose="05000000000000000000" pitchFamily="2" charset="2"/>
              <a:buChar char="v"/>
            </a:pPr>
            <a:r>
              <a:rPr lang="es-US" altLang="en-US" sz="2700" b="1" u="sng" dirty="0">
                <a:solidFill>
                  <a:schemeClr val="tx1"/>
                </a:solidFill>
                <a:latin typeface="Times New Roman" panose="02020603050405020304" pitchFamily="18" charset="0"/>
                <a:cs typeface="Times New Roman" panose="02020603050405020304" pitchFamily="18" charset="0"/>
              </a:rPr>
              <a:t>La Ley de Discriminación por Edad de 1975</a:t>
            </a:r>
            <a:r>
              <a:rPr lang="es-US" altLang="en-US" sz="2700" dirty="0">
                <a:solidFill>
                  <a:schemeClr val="tx1"/>
                </a:solidFill>
                <a:latin typeface="Times New Roman" panose="02020603050405020304" pitchFamily="18" charset="0"/>
                <a:cs typeface="Times New Roman" panose="02020603050405020304" pitchFamily="18" charset="0"/>
              </a:rPr>
              <a:t> </a:t>
            </a:r>
            <a:r>
              <a:rPr lang="es-US" altLang="en-US" sz="2700" b="1" dirty="0">
                <a:solidFill>
                  <a:schemeClr val="tx1"/>
                </a:solidFill>
                <a:latin typeface="Times New Roman" panose="02020603050405020304" pitchFamily="18" charset="0"/>
                <a:cs typeface="Times New Roman" panose="02020603050405020304" pitchFamily="18" charset="0"/>
              </a:rPr>
              <a:t>establece que: </a:t>
            </a:r>
            <a:endParaRPr lang="es-US" altLang="en-US" sz="2700" b="1" i="1" dirty="0">
              <a:solidFill>
                <a:schemeClr val="tx1"/>
              </a:solidFill>
              <a:latin typeface="Times New Roman" panose="02020603050405020304" pitchFamily="18" charset="0"/>
              <a:cs typeface="Times New Roman" panose="02020603050405020304" pitchFamily="18" charset="0"/>
            </a:endParaRPr>
          </a:p>
          <a:p>
            <a:pPr marL="457200" indent="-457200" eaLnBrk="1" hangingPunct="1">
              <a:buSzTx/>
              <a:buFont typeface="Arial" panose="020B0604020202020204" pitchFamily="34" charset="0"/>
              <a:buNone/>
            </a:pPr>
            <a:endParaRPr lang="es-US" altLang="en-US" sz="2700" b="1" i="1" dirty="0">
              <a:solidFill>
                <a:schemeClr val="tx1"/>
              </a:solidFill>
              <a:latin typeface="Times New Roman" panose="02020603050405020304" pitchFamily="18" charset="0"/>
              <a:cs typeface="Times New Roman" panose="02020603050405020304" pitchFamily="18" charset="0"/>
            </a:endParaRPr>
          </a:p>
          <a:p>
            <a:pPr marL="0" indent="0" eaLnBrk="1" hangingPunct="1">
              <a:buSzTx/>
              <a:buFont typeface="Arial" panose="020B0604020202020204" pitchFamily="34" charset="0"/>
              <a:buNone/>
            </a:pPr>
            <a:r>
              <a:rPr lang="es-US" altLang="en-US" sz="2700" b="1" i="1" dirty="0">
                <a:solidFill>
                  <a:schemeClr val="tx1"/>
                </a:solidFill>
                <a:latin typeface="Times New Roman" panose="02020603050405020304" pitchFamily="18" charset="0"/>
                <a:cs typeface="Times New Roman" panose="02020603050405020304" pitchFamily="18" charset="0"/>
              </a:rPr>
              <a:t>Ninguna persona de los Estados Unidos será excluida de participar en cualquier programa o actividad que reciba ayuda económica federal, ni se le negarán los beneficios de dichos programas o actividades, ni será discriminada por motivos de su edad.</a:t>
            </a:r>
            <a:endParaRPr lang="es-US" altLang="en-US" b="1" dirty="0">
              <a:solidFill>
                <a:schemeClr val="tx1"/>
              </a:solidFill>
              <a:latin typeface="Times New Roman" panose="02020603050405020304" pitchFamily="18" charset="0"/>
              <a:cs typeface="Times New Roman" panose="02020603050405020304" pitchFamily="18" charset="0"/>
            </a:endParaRPr>
          </a:p>
        </p:txBody>
      </p:sp>
      <p:sp>
        <p:nvSpPr>
          <p:cNvPr id="30723" name="Title 1">
            <a:extLst>
              <a:ext uri="{FF2B5EF4-FFF2-40B4-BE49-F238E27FC236}">
                <a16:creationId xmlns:a16="http://schemas.microsoft.com/office/drawing/2014/main" id="{2A4C52F4-0BED-79A8-AF5F-75281D713B8E}"/>
              </a:ext>
            </a:extLst>
          </p:cNvPr>
          <p:cNvSpPr>
            <a:spLocks noGrp="1" noChangeArrowheads="1"/>
          </p:cNvSpPr>
          <p:nvPr>
            <p:ph type="title"/>
          </p:nvPr>
        </p:nvSpPr>
        <p:spPr>
          <a:xfrm>
            <a:off x="0" y="274638"/>
            <a:ext cx="9144000" cy="1143000"/>
          </a:xfrm>
          <a:extLst>
            <a:ext uri="{91240B29-F687-4F45-9708-019B960494DF}">
              <a14:hiddenLine xmlns:a14="http://schemas.microsoft.com/office/drawing/2010/main" w="9525" cap="flat" algn="ctr">
                <a:solidFill>
                  <a:srgbClr val="000000"/>
                </a:solidFill>
                <a:miter lim="800000"/>
                <a:headEnd type="none" w="med" len="med"/>
                <a:tailEnd type="none" w="med" len="med"/>
              </a14:hiddenLine>
            </a:ext>
          </a:extLst>
        </p:spPr>
        <p:txBody>
          <a:bodyPr/>
          <a:lstStyle/>
          <a:p>
            <a:pPr eaLnBrk="1" hangingPunct="1">
              <a:buSzTx/>
            </a:pPr>
            <a:r>
              <a:rPr lang="es-US" altLang="en-US" sz="4800">
                <a:latin typeface="Times New Roman" panose="02020603050405020304" pitchFamily="18" charset="0"/>
                <a:cs typeface="Times New Roman" panose="02020603050405020304" pitchFamily="18" charset="0"/>
              </a:rPr>
              <a:t>Legislación sobre derechos civiles</a:t>
            </a:r>
            <a:endParaRPr lang="es-US" altLang="en-US" sz="4800">
              <a:solidFill>
                <a:schemeClr val="tx1"/>
              </a:solidFill>
              <a:latin typeface="Times New Roman" panose="02020603050405020304" pitchFamily="18" charset="0"/>
              <a:ea typeface="Times New Roman" panose="02020603050405020304" pitchFamily="18" charset="0"/>
              <a:cs typeface="Arial" panose="020B0604020202020204" pitchFamily="34" charset="0"/>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7763.0"/>
  <p:tag name="AS_RELEASE_DATE" val="2023.10.14"/>
  <p:tag name="AS_TITLE" val="Aspose.Slides for .NET 4.0 Client Profile"/>
  <p:tag name="AS_VERSION" val="23.1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Calibri"/>
        <a:cs typeface="Arial"/>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Cambria"/>
        <a:cs typeface="Arial"/>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2046</TotalTime>
  <Words>5121</Words>
  <Application>Microsoft Office PowerPoint</Application>
  <PresentationFormat>On-screen Show (4:3)</PresentationFormat>
  <Paragraphs>399</Paragraphs>
  <Slides>56</Slides>
  <Notes>56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56</vt:i4>
      </vt:variant>
    </vt:vector>
  </HeadingPairs>
  <TitlesOfParts>
    <vt:vector size="64" baseType="lpstr">
      <vt:lpstr>宋体</vt:lpstr>
      <vt:lpstr>Arial</vt:lpstr>
      <vt:lpstr>Calibri</vt:lpstr>
      <vt:lpstr>Cambria</vt:lpstr>
      <vt:lpstr>黑体</vt:lpstr>
      <vt:lpstr>Times New Roman</vt:lpstr>
      <vt:lpstr>Wingdings</vt:lpstr>
      <vt:lpstr>Office Theme</vt:lpstr>
      <vt:lpstr>Cumplimiento de los derechos civiles en el Programa de Asistencia para Alimentos de Emergencia (TEFAP) y el Programa Suplementario de Productos Básicos (CSFP)</vt:lpstr>
      <vt:lpstr>¿Qué es el TEFAP?</vt:lpstr>
      <vt:lpstr>¿Qué es el CSFP?</vt:lpstr>
      <vt:lpstr>¿Qué son los derechos civiles?</vt:lpstr>
      <vt:lpstr>¿Qué es la discriminación?</vt:lpstr>
      <vt:lpstr>¿Qué es una clase protegida?</vt:lpstr>
      <vt:lpstr>Legislación sobre derechos civiles</vt:lpstr>
      <vt:lpstr>Legislación sobre derechos civiles</vt:lpstr>
      <vt:lpstr>Legislación sobre derechos civiles</vt:lpstr>
      <vt:lpstr>Legislación sobre derechos civiles</vt:lpstr>
      <vt:lpstr>Legislación sobre derechos civiles</vt:lpstr>
      <vt:lpstr>Legislación sobre derechos civiles</vt:lpstr>
      <vt:lpstr>Legislación sobre derechos civiles</vt:lpstr>
      <vt:lpstr>Objetivos de la legislación sobre derechos civiles</vt:lpstr>
      <vt:lpstr>Las 9 áreas de capacitación en derechos civiles requeridas son:</vt:lpstr>
      <vt:lpstr>Expectativas de la capacitación</vt:lpstr>
      <vt:lpstr>Expectativas de la capacitación</vt:lpstr>
      <vt:lpstr>Documentación necesaria de la capacitación sobre los derechos civiles</vt:lpstr>
      <vt:lpstr>Consejos para la capacitación sobre los derechos civiles</vt:lpstr>
      <vt:lpstr>Declaración de no discriminación</vt:lpstr>
      <vt:lpstr>Declaracion de No Discriminación </vt:lpstr>
      <vt:lpstr>Declaración de no discriminación</vt:lpstr>
      <vt:lpstr>Aviso público</vt:lpstr>
      <vt:lpstr>Aviso público</vt:lpstr>
      <vt:lpstr>Afiche de “And Justice For All”</vt:lpstr>
      <vt:lpstr>Fuente del afiche de “And Justice For all”</vt:lpstr>
      <vt:lpstr>Aviso por escrito de los derechos del beneficiario - TEFAP</vt:lpstr>
      <vt:lpstr>Aviso por escrito de los derechos del beneficiario - CSFP</vt:lpstr>
      <vt:lpstr>Recopilación e informe de los datos de los participantes en el CSFP</vt:lpstr>
      <vt:lpstr>Recopilación e informe de los datos de los participantes en el CSFP</vt:lpstr>
      <vt:lpstr>Quejas</vt:lpstr>
      <vt:lpstr>Quejas</vt:lpstr>
      <vt:lpstr>Cómo presentar una queja</vt:lpstr>
      <vt:lpstr>Consejos para presentar una queja</vt:lpstr>
      <vt:lpstr>Garantías </vt:lpstr>
      <vt:lpstr>Evaluaciones de cumplimiento</vt:lpstr>
      <vt:lpstr>Evaluaciones de cumplimiento</vt:lpstr>
      <vt:lpstr>Evaluaciones rutinarias de cumplimiento </vt:lpstr>
      <vt:lpstr>Preguntas sobre las evaluaciones periódicas de cumplimiento</vt:lpstr>
      <vt:lpstr>Preguntas sobre las evaluaciones periódicas de cumplimiento</vt:lpstr>
      <vt:lpstr>Resolución del incumplimiento</vt:lpstr>
      <vt:lpstr>Resolución del incumplimiento</vt:lpstr>
      <vt:lpstr>¿Qué es el dominio limitado del inglés (LEP)?</vt:lpstr>
      <vt:lpstr>Las “medidas razonables” para las personas con dominio limitado del inglés (LEP) dependen de:</vt:lpstr>
      <vt:lpstr>Dominio limitado del inglés (LEP)</vt:lpstr>
      <vt:lpstr>Dominio limitado del inglés (LEP)</vt:lpstr>
      <vt:lpstr>Dominio limitado del inglés (LEP)</vt:lpstr>
      <vt:lpstr>Adaptaciones razonables</vt:lpstr>
      <vt:lpstr>Atención al cliente: Marcar la diferencia</vt:lpstr>
      <vt:lpstr>Atención al cliente: Marcar la diferencia</vt:lpstr>
      <vt:lpstr>Resolución de conflictos</vt:lpstr>
      <vt:lpstr>Resolución de conflictos</vt:lpstr>
      <vt:lpstr>Resolución de conflictos</vt:lpstr>
      <vt:lpstr>Resolución de conflictos</vt:lpstr>
      <vt:lpstr>Recursos adicionales</vt:lpstr>
      <vt:lpstr>Fin</vt:lpstr>
    </vt:vector>
  </TitlesOfParts>
  <Manager/>
  <Company>OKDHS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Rights Compliance in The Emergency Food Assistance Program (TEFAP) and the Commodity Supplemental Food Program (CSFP)</dc:title>
  <dc:subject/>
  <dc:creator>Wade, Taryn</dc:creator>
  <cp:keywords/>
  <dc:description/>
  <cp:lastModifiedBy>Joy Lindner</cp:lastModifiedBy>
  <cp:revision>270</cp:revision>
  <cp:lastPrinted>2024-08-21T09:52:01Z</cp:lastPrinted>
  <dcterms:created xsi:type="dcterms:W3CDTF">2014-01-09T15:56:52Z</dcterms:created>
  <dcterms:modified xsi:type="dcterms:W3CDTF">2024-08-26T20:39:01Z</dcterms:modified>
  <cp:category/>
</cp:coreProperties>
</file>